
<file path=[Content_Types].xml><?xml version="1.0" encoding="utf-8"?>
<Types xmlns="http://schemas.openxmlformats.org/package/2006/content-types">
  <Default Extension="vml" ContentType="application/vnd.openxmlformats-officedocument.vmlDrawing"/>
  <Default Extension="bin" ContentType="application/vnd.openxmlformats-officedocument.oleObject"/>
  <Default Extension="wav" ContentType="audio/x-wav"/>
  <Default Extension="png" ContentType="image/png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9" r:id="rId3"/>
  </p:sldMasterIdLst>
  <p:sldIdLst>
    <p:sldId id="257" r:id="rId4"/>
    <p:sldId id="292" r:id="rId5"/>
    <p:sldId id="261" r:id="rId6"/>
    <p:sldId id="274" r:id="rId7"/>
    <p:sldId id="264" r:id="rId8"/>
    <p:sldId id="275" r:id="rId9"/>
    <p:sldId id="267" r:id="rId10"/>
    <p:sldId id="268" r:id="rId11"/>
    <p:sldId id="284" r:id="rId12"/>
    <p:sldId id="291" r:id="rId13"/>
    <p:sldId id="294" r:id="rId14"/>
    <p:sldId id="293" r:id="rId15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1C04A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526"/>
    <p:restoredTop sz="94660"/>
  </p:normalViewPr>
  <p:slideViewPr>
    <p:cSldViewPr showGuides="1">
      <p:cViewPr>
        <p:scale>
          <a:sx n="80" d="100"/>
          <a:sy n="80" d="100"/>
        </p:scale>
        <p:origin x="-1086" y="342"/>
      </p:cViewPr>
      <p:guideLst>
        <p:guide orient="horz" pos="2228"/>
        <p:guide pos="292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" Type="http://schemas.openxmlformats.org/officeDocument/2006/relationships/theme" Target="theme/theme1.xml"/><Relationship Id="rId18" Type="http://schemas.openxmlformats.org/officeDocument/2006/relationships/tableStyles" Target="tableStyles.xml"/><Relationship Id="rId17" Type="http://schemas.openxmlformats.org/officeDocument/2006/relationships/viewProps" Target="viewProps.xml"/><Relationship Id="rId16" Type="http://schemas.openxmlformats.org/officeDocument/2006/relationships/presProps" Target="presProps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图片 8"/>
          <p:cNvPicPr>
            <a:picLocks noChangeAspect="1"/>
          </p:cNvPicPr>
          <p:nvPr/>
        </p:nvPicPr>
        <p:blipFill>
          <a:blip r:embed="rId2"/>
          <a:srcRect t="1678" r="398"/>
          <a:stretch>
            <a:fillRect/>
          </a:stretch>
        </p:blipFill>
        <p:spPr>
          <a:xfrm>
            <a:off x="1588" y="0"/>
            <a:ext cx="9142412" cy="68611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KSO_CT2"/>
          <p:cNvSpPr>
            <a:spLocks noGrp="1"/>
          </p:cNvSpPr>
          <p:nvPr>
            <p:ph type="subTitle" idx="1"/>
          </p:nvPr>
        </p:nvSpPr>
        <p:spPr>
          <a:xfrm>
            <a:off x="2569033" y="2805442"/>
            <a:ext cx="6200497" cy="467211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1800" baseline="0">
                <a:solidFill>
                  <a:schemeClr val="accent2"/>
                </a:solidFill>
                <a:effectLst/>
                <a:latin typeface="Arial" panose="020B0604020202020204" pitchFamily="34" charset="0"/>
                <a:ea typeface="+mj-ea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fontAlgn="auto"/>
            <a:r>
              <a:rPr lang="zh-CN" altLang="en-US" strike="noStrike" noProof="1" dirty="0" smtClean="0"/>
              <a:t>单击此处编辑母版副标题样式</a:t>
            </a:r>
            <a:endParaRPr lang="zh-CN" altLang="en-US" strike="noStrike" noProof="1" dirty="0"/>
          </a:p>
        </p:txBody>
      </p:sp>
      <p:sp>
        <p:nvSpPr>
          <p:cNvPr id="7" name="KSO_CT1"/>
          <p:cNvSpPr>
            <a:spLocks noGrp="1"/>
          </p:cNvSpPr>
          <p:nvPr>
            <p:ph type="title"/>
          </p:nvPr>
        </p:nvSpPr>
        <p:spPr>
          <a:xfrm>
            <a:off x="2569033" y="1236617"/>
            <a:ext cx="6200498" cy="1428053"/>
          </a:xfrm>
        </p:spPr>
        <p:txBody>
          <a:bodyPr>
            <a:normAutofit/>
          </a:bodyPr>
          <a:lstStyle>
            <a:lvl1pPr algn="ctr">
              <a:defRPr sz="4000" baseline="0">
                <a:solidFill>
                  <a:schemeClr val="accent1">
                    <a:lumMod val="75000"/>
                  </a:schemeClr>
                </a:solidFill>
                <a:effectLst/>
                <a:latin typeface="Arial" panose="020B0604020202020204" pitchFamily="34" charset="0"/>
                <a:ea typeface="+mj-ea"/>
              </a:defRPr>
            </a:lvl1pPr>
          </a:lstStyle>
          <a:p>
            <a:pPr fontAlgn="auto"/>
            <a:r>
              <a:rPr lang="zh-CN" altLang="en-US" strike="noStrike" noProof="1" dirty="0" smtClean="0"/>
              <a:t>单击此处编辑母版标题样式</a:t>
            </a:r>
            <a:endParaRPr lang="zh-CN" altLang="en-US" strike="noStrike" noProof="1" dirty="0"/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41E25C16-BA6F-4C92-9EA9-67233FF267FD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fontAlgn="base"/>
            <a:fld id="{886F1E9F-CDE5-4976-A53B-9F21ACD47DE9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628650" y="555625"/>
            <a:ext cx="7994650" cy="5387975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</a:lstStyle>
          <a:p>
            <a:pPr lvl="0" fontAlgn="auto"/>
            <a:r>
              <a:rPr lang="zh-CN" altLang="en-US" strike="noStrike" noProof="1" dirty="0" smtClean="0"/>
              <a:t>单击此处编辑母版文本样式</a:t>
            </a:r>
            <a:endParaRPr lang="zh-CN" altLang="en-US" strike="noStrike" noProof="1" dirty="0" smtClean="0"/>
          </a:p>
          <a:p>
            <a:pPr lvl="1" fontAlgn="auto"/>
            <a:r>
              <a:rPr lang="zh-CN" altLang="en-US" strike="noStrike" noProof="1" dirty="0" smtClean="0"/>
              <a:t>第二级</a:t>
            </a:r>
            <a:endParaRPr lang="zh-CN" altLang="en-US" strike="noStrike" noProof="1" dirty="0" smtClean="0"/>
          </a:p>
          <a:p>
            <a:pPr lvl="2" fontAlgn="auto"/>
            <a:r>
              <a:rPr lang="zh-CN" altLang="en-US" strike="noStrike" noProof="1" dirty="0" smtClean="0"/>
              <a:t>第三级</a:t>
            </a:r>
            <a:endParaRPr lang="zh-CN" altLang="en-US" strike="noStrike" noProof="1" dirty="0" smtClean="0"/>
          </a:p>
          <a:p>
            <a:pPr lvl="3" fontAlgn="auto"/>
            <a:r>
              <a:rPr lang="zh-CN" altLang="en-US" strike="noStrike" noProof="1" dirty="0" smtClean="0"/>
              <a:t>第四级</a:t>
            </a:r>
            <a:endParaRPr lang="zh-CN" altLang="en-US" strike="noStrike" noProof="1" dirty="0" smtClean="0"/>
          </a:p>
          <a:p>
            <a:pPr lvl="4" fontAlgn="auto"/>
            <a:r>
              <a:rPr lang="zh-CN" altLang="en-US" strike="noStrike" noProof="1" dirty="0" smtClean="0"/>
              <a:t>第五级</a:t>
            </a:r>
            <a:endParaRPr lang="zh-CN" altLang="en-US" strike="noStrike" noProof="1" dirty="0"/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4"/>
          </p:nvPr>
        </p:nvSpPr>
        <p:spPr/>
        <p:txBody>
          <a:bodyPr/>
          <a:p>
            <a:pPr fontAlgn="base"/>
            <a:fld id="{41E25C16-BA6F-4C92-9EA9-67233FF267FD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5"/>
          </p:nvPr>
        </p:nvSpPr>
        <p:spPr/>
        <p:txBody>
          <a:bodyPr/>
          <a:p>
            <a:pPr fontAlgn="base"/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6"/>
          </p:nvPr>
        </p:nvSpPr>
        <p:spPr/>
        <p:txBody>
          <a:bodyPr/>
          <a:p>
            <a:pPr fontAlgn="base"/>
            <a:fld id="{886F1E9F-CDE5-4976-A53B-9F21ACD47DE9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图片 8"/>
          <p:cNvPicPr>
            <a:picLocks noChangeAspect="1"/>
          </p:cNvPicPr>
          <p:nvPr/>
        </p:nvPicPr>
        <p:blipFill>
          <a:blip r:embed="rId2"/>
          <a:srcRect t="1678" r="398"/>
          <a:stretch>
            <a:fillRect/>
          </a:stretch>
        </p:blipFill>
        <p:spPr>
          <a:xfrm>
            <a:off x="1588" y="0"/>
            <a:ext cx="9142412" cy="68611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KSO_CT2"/>
          <p:cNvSpPr>
            <a:spLocks noGrp="1"/>
          </p:cNvSpPr>
          <p:nvPr>
            <p:ph type="subTitle" idx="1"/>
          </p:nvPr>
        </p:nvSpPr>
        <p:spPr>
          <a:xfrm>
            <a:off x="2569033" y="2805442"/>
            <a:ext cx="6200497" cy="467211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1800" baseline="0">
                <a:solidFill>
                  <a:schemeClr val="accent2"/>
                </a:solidFill>
                <a:effectLst/>
                <a:latin typeface="Arial" panose="020B0604020202020204" pitchFamily="34" charset="0"/>
                <a:ea typeface="+mj-ea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fontAlgn="auto"/>
            <a:r>
              <a:rPr lang="zh-CN" altLang="en-US" strike="noStrike" noProof="1" dirty="0" smtClean="0"/>
              <a:t>单击此处编辑母版副标题样式</a:t>
            </a:r>
            <a:endParaRPr lang="zh-CN" altLang="en-US" strike="noStrike" noProof="1" dirty="0"/>
          </a:p>
        </p:txBody>
      </p:sp>
      <p:sp>
        <p:nvSpPr>
          <p:cNvPr id="7" name="KSO_CT1"/>
          <p:cNvSpPr>
            <a:spLocks noGrp="1"/>
          </p:cNvSpPr>
          <p:nvPr>
            <p:ph type="title"/>
          </p:nvPr>
        </p:nvSpPr>
        <p:spPr>
          <a:xfrm>
            <a:off x="2569033" y="1236617"/>
            <a:ext cx="6200498" cy="1428053"/>
          </a:xfrm>
        </p:spPr>
        <p:txBody>
          <a:bodyPr>
            <a:normAutofit/>
          </a:bodyPr>
          <a:lstStyle>
            <a:lvl1pPr algn="ctr">
              <a:defRPr sz="4000" baseline="0">
                <a:solidFill>
                  <a:schemeClr val="accent1">
                    <a:lumMod val="75000"/>
                  </a:schemeClr>
                </a:solidFill>
                <a:effectLst/>
                <a:latin typeface="Arial" panose="020B0604020202020204" pitchFamily="34" charset="0"/>
                <a:ea typeface="+mj-ea"/>
              </a:defRPr>
            </a:lvl1pPr>
          </a:lstStyle>
          <a:p>
            <a:pPr fontAlgn="auto"/>
            <a:r>
              <a:rPr lang="zh-CN" altLang="en-US" strike="noStrike" noProof="1" dirty="0" smtClean="0"/>
              <a:t>单击此处编辑母版标题样式</a:t>
            </a:r>
            <a:endParaRPr lang="zh-CN" altLang="en-US" strike="noStrike" noProof="1" dirty="0"/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41E25C16-BA6F-4C92-9EA9-67233FF267FD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fontAlgn="base"/>
            <a:fld id="{886F1E9F-CDE5-4976-A53B-9F21ACD47DE9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>
          <a:xfrm>
            <a:off x="2325600" y="1796400"/>
            <a:ext cx="5252400" cy="699594"/>
          </a:xfrm>
        </p:spPr>
        <p:txBody>
          <a:bodyPr>
            <a:normAutofit/>
          </a:bodyPr>
          <a:lstStyle/>
          <a:p>
            <a:pPr fontAlgn="auto"/>
            <a:r>
              <a:rPr lang="zh-CN" altLang="en-US" strike="noStrike" noProof="1" dirty="0" smtClean="0"/>
              <a:t>单击此处编辑母版标题样式</a:t>
            </a:r>
            <a:endParaRPr lang="en-US" strike="noStrike" noProof="1" dirty="0"/>
          </a:p>
        </p:txBody>
      </p:sp>
      <p:sp>
        <p:nvSpPr>
          <p:cNvPr id="3" name="KSO_BC1"/>
          <p:cNvSpPr>
            <a:spLocks noGrp="1"/>
          </p:cNvSpPr>
          <p:nvPr>
            <p:ph idx="1"/>
          </p:nvPr>
        </p:nvSpPr>
        <p:spPr>
          <a:xfrm>
            <a:off x="2350800" y="2952000"/>
            <a:ext cx="5227200" cy="2527200"/>
          </a:xfrm>
        </p:spPr>
        <p:txBody>
          <a:bodyPr lIns="0" rIns="0">
            <a:normAutofit/>
          </a:bodyPr>
          <a:lstStyle>
            <a:lvl1pPr marL="0" indent="0" algn="l">
              <a:lnSpc>
                <a:spcPct val="130000"/>
              </a:lnSpc>
              <a:spcBef>
                <a:spcPts val="600"/>
              </a:spcBef>
              <a:buNone/>
              <a:defRPr sz="2400">
                <a:solidFill>
                  <a:schemeClr val="accent1">
                    <a:lumMod val="75000"/>
                  </a:schemeClr>
                </a:solidFill>
              </a:defRPr>
            </a:lvl1pPr>
            <a:lvl2pPr marL="285750" indent="-285750" algn="l">
              <a:buFont typeface="Arial" panose="020B0604020202020204" pitchFamily="34" charset="0"/>
              <a:buChar char="•"/>
              <a:defRPr sz="2000">
                <a:solidFill>
                  <a:schemeClr val="accent1">
                    <a:lumMod val="75000"/>
                  </a:schemeClr>
                </a:solidFill>
              </a:defRPr>
            </a:lvl2pPr>
            <a:lvl3pPr>
              <a:defRPr sz="1800"/>
            </a:lvl3pPr>
          </a:lstStyle>
          <a:p>
            <a:pPr lvl="0" fontAlgn="auto"/>
            <a:r>
              <a:rPr lang="zh-CN" altLang="en-US" strike="noStrike" noProof="1" dirty="0" smtClean="0"/>
              <a:t>单击此处编辑母版文本样式</a:t>
            </a:r>
            <a:endParaRPr lang="zh-CN" altLang="en-US" strike="noStrike" noProof="1" dirty="0" smtClean="0"/>
          </a:p>
          <a:p>
            <a:pPr lvl="1" fontAlgn="auto"/>
            <a:r>
              <a:rPr lang="zh-CN" altLang="en-US" strike="noStrike" noProof="1" dirty="0" smtClean="0"/>
              <a:t>第二级</a:t>
            </a:r>
            <a:endParaRPr lang="zh-CN" altLang="en-US" strike="noStrike" noProof="1" dirty="0" smtClean="0"/>
          </a:p>
          <a:p>
            <a:pPr lvl="2" fontAlgn="auto"/>
            <a:r>
              <a:rPr lang="zh-CN" altLang="en-US" strike="noStrike" noProof="1" dirty="0" smtClean="0"/>
              <a:t>第三级</a:t>
            </a:r>
            <a:endParaRPr lang="zh-CN" altLang="en-US" strike="noStrike" noProof="1" dirty="0" smtClean="0"/>
          </a:p>
          <a:p>
            <a:pPr lvl="3" fontAlgn="auto"/>
            <a:r>
              <a:rPr lang="zh-CN" altLang="en-US" strike="noStrike" noProof="1" dirty="0" smtClean="0"/>
              <a:t>第四级</a:t>
            </a:r>
            <a:endParaRPr lang="zh-CN" altLang="en-US" strike="noStrike" noProof="1" dirty="0" smtClean="0"/>
          </a:p>
          <a:p>
            <a:pPr lvl="4" fontAlgn="auto"/>
            <a:r>
              <a:rPr lang="zh-CN" altLang="en-US" strike="noStrike" noProof="1" dirty="0" smtClean="0"/>
              <a:t>第五级</a:t>
            </a:r>
            <a:endParaRPr lang="zh-CN" altLang="en-US" strike="noStrike" noProof="1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base"/>
            <a:fld id="{41E25C16-BA6F-4C92-9EA9-67233FF267FD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base"/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base"/>
            <a:fld id="{886F1E9F-CDE5-4976-A53B-9F21ACD47DE9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任意多边形 6"/>
          <p:cNvSpPr/>
          <p:nvPr/>
        </p:nvSpPr>
        <p:spPr>
          <a:xfrm>
            <a:off x="2149475" y="2312988"/>
            <a:ext cx="4900613" cy="1801812"/>
          </a:xfrm>
          <a:custGeom>
            <a:avLst/>
            <a:gdLst/>
            <a:ahLst/>
            <a:cxnLst>
              <a:cxn ang="0">
                <a:pos x="1111941" y="0"/>
              </a:cxn>
              <a:cxn ang="0">
                <a:pos x="4900613" y="0"/>
              </a:cxn>
              <a:cxn ang="0">
                <a:pos x="4900613" y="1008499"/>
              </a:cxn>
              <a:cxn ang="0">
                <a:pos x="3798914" y="1801812"/>
              </a:cxn>
              <a:cxn ang="0">
                <a:pos x="0" y="1801812"/>
              </a:cxn>
              <a:cxn ang="0">
                <a:pos x="0" y="800687"/>
              </a:cxn>
            </a:cxnLst>
            <a:pathLst>
              <a:path w="4901184" h="1801368">
                <a:moveTo>
                  <a:pt x="1112071" y="0"/>
                </a:moveTo>
                <a:lnTo>
                  <a:pt x="4901184" y="0"/>
                </a:lnTo>
                <a:lnTo>
                  <a:pt x="4901184" y="1008251"/>
                </a:lnTo>
                <a:lnTo>
                  <a:pt x="3799357" y="1801368"/>
                </a:lnTo>
                <a:lnTo>
                  <a:pt x="0" y="1801368"/>
                </a:lnTo>
                <a:lnTo>
                  <a:pt x="0" y="800490"/>
                </a:lnTo>
                <a:close/>
              </a:path>
            </a:pathLst>
          </a:custGeom>
          <a:solidFill>
            <a:schemeClr val="accent1"/>
          </a:solidFill>
          <a:ln w="12700">
            <a:noFill/>
          </a:ln>
        </p:spPr>
        <p:txBody>
          <a:bodyPr/>
          <a:p>
            <a:endParaRPr lang="zh-CN" altLang="en-US"/>
          </a:p>
        </p:txBody>
      </p:sp>
      <p:cxnSp>
        <p:nvCxnSpPr>
          <p:cNvPr id="3078" name="直接连接符 7"/>
          <p:cNvCxnSpPr/>
          <p:nvPr/>
        </p:nvCxnSpPr>
        <p:spPr>
          <a:xfrm flipH="1">
            <a:off x="1646238" y="1947863"/>
            <a:ext cx="2103437" cy="1517650"/>
          </a:xfrm>
          <a:prstGeom prst="line">
            <a:avLst/>
          </a:prstGeom>
          <a:ln w="12700" cap="flat" cmpd="sng">
            <a:solidFill>
              <a:srgbClr val="647643"/>
            </a:solidFill>
            <a:prstDash val="solid"/>
            <a:miter/>
            <a:headEnd type="none" w="med" len="med"/>
            <a:tailEnd type="none" w="med" len="med"/>
          </a:ln>
        </p:spPr>
      </p:cxnSp>
      <p:cxnSp>
        <p:nvCxnSpPr>
          <p:cNvPr id="3079" name="直接连接符 8"/>
          <p:cNvCxnSpPr/>
          <p:nvPr/>
        </p:nvCxnSpPr>
        <p:spPr>
          <a:xfrm flipH="1">
            <a:off x="5403850" y="2981325"/>
            <a:ext cx="2103438" cy="1517650"/>
          </a:xfrm>
          <a:prstGeom prst="line">
            <a:avLst/>
          </a:prstGeom>
          <a:ln w="12700" cap="flat" cmpd="sng">
            <a:solidFill>
              <a:srgbClr val="647643"/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2" name="KSO_ST1"/>
          <p:cNvSpPr>
            <a:spLocks noGrp="1"/>
          </p:cNvSpPr>
          <p:nvPr>
            <p:ph type="title" hasCustomPrompt="1"/>
          </p:nvPr>
        </p:nvSpPr>
        <p:spPr>
          <a:xfrm>
            <a:off x="3640177" y="2440376"/>
            <a:ext cx="2980759" cy="540950"/>
          </a:xfrm>
        </p:spPr>
        <p:txBody>
          <a:bodyPr anchor="b">
            <a:normAutofit/>
          </a:bodyPr>
          <a:lstStyle>
            <a:lvl1pPr algn="r">
              <a:defRPr sz="2400">
                <a:solidFill>
                  <a:schemeClr val="bg1"/>
                </a:solidFill>
                <a:effectLst/>
              </a:defRPr>
            </a:lvl1pPr>
          </a:lstStyle>
          <a:p>
            <a:pPr fontAlgn="auto"/>
            <a:r>
              <a:rPr lang="zh-CN" altLang="en-US" strike="noStrike" noProof="1" dirty="0" smtClean="0"/>
              <a:t>编辑标题</a:t>
            </a:r>
            <a:endParaRPr lang="en-US" strike="noStrike" noProof="1" dirty="0"/>
          </a:p>
        </p:txBody>
      </p:sp>
      <p:sp>
        <p:nvSpPr>
          <p:cNvPr id="3" name="KSO_ST2"/>
          <p:cNvSpPr>
            <a:spLocks noGrp="1"/>
          </p:cNvSpPr>
          <p:nvPr>
            <p:ph type="body" idx="1" hasCustomPrompt="1"/>
          </p:nvPr>
        </p:nvSpPr>
        <p:spPr>
          <a:xfrm>
            <a:off x="2299063" y="3044929"/>
            <a:ext cx="4310743" cy="717174"/>
          </a:xfrm>
          <a:prstGeom prst="rect">
            <a:avLst/>
          </a:prstGeom>
          <a:noFill/>
        </p:spPr>
        <p:txBody>
          <a:bodyPr anchor="ctr">
            <a:normAutofit/>
          </a:bodyPr>
          <a:lstStyle>
            <a:lvl1pPr marL="0" indent="0" algn="r"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fontAlgn="auto"/>
            <a:r>
              <a:rPr lang="zh-CN" altLang="en-US" strike="noStrike" noProof="1" dirty="0" smtClean="0"/>
              <a:t>单击此处编辑母版副标题样式</a:t>
            </a:r>
            <a:endParaRPr lang="zh-CN" altLang="en-US" strike="noStrike" noProof="1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41E25C16-BA6F-4C92-9EA9-67233FF267FD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886F1E9F-CDE5-4976-A53B-9F21ACD47DE9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>
          <a:xfrm>
            <a:off x="745067" y="136431"/>
            <a:ext cx="7660219" cy="699594"/>
          </a:xfrm>
        </p:spPr>
        <p:txBody>
          <a:bodyPr>
            <a:normAutofit/>
          </a:bodyPr>
          <a:lstStyle/>
          <a:p>
            <a:pPr fontAlgn="auto"/>
            <a:r>
              <a:rPr lang="zh-CN" altLang="en-US" strike="noStrike" noProof="1" dirty="0" smtClean="0"/>
              <a:t>单击此处编辑母版标题样式</a:t>
            </a:r>
            <a:endParaRPr lang="en-US" strike="noStrike" noProof="1" dirty="0"/>
          </a:p>
        </p:txBody>
      </p:sp>
      <p:sp>
        <p:nvSpPr>
          <p:cNvPr id="3" name="KSO_BC1"/>
          <p:cNvSpPr>
            <a:spLocks noGrp="1"/>
          </p:cNvSpPr>
          <p:nvPr>
            <p:ph sz="half" idx="1"/>
          </p:nvPr>
        </p:nvSpPr>
        <p:spPr>
          <a:xfrm>
            <a:off x="745067" y="1244600"/>
            <a:ext cx="3810000" cy="4932363"/>
          </a:xfrm>
        </p:spPr>
        <p:txBody>
          <a:bodyPr>
            <a:normAutofit/>
          </a:bodyPr>
          <a:lstStyle/>
          <a:p>
            <a:pPr lvl="0" fontAlgn="auto"/>
            <a:r>
              <a:rPr lang="zh-CN" altLang="en-US" strike="noStrike" noProof="1" dirty="0" smtClean="0"/>
              <a:t>单击此处编辑母版文本样式</a:t>
            </a:r>
            <a:endParaRPr lang="zh-CN" altLang="en-US" strike="noStrike" noProof="1" dirty="0" smtClean="0"/>
          </a:p>
          <a:p>
            <a:pPr lvl="1" fontAlgn="auto"/>
            <a:r>
              <a:rPr lang="zh-CN" altLang="en-US" strike="noStrike" noProof="1" dirty="0" smtClean="0"/>
              <a:t>第二级</a:t>
            </a:r>
            <a:endParaRPr lang="zh-CN" altLang="en-US" strike="noStrike" noProof="1" dirty="0" smtClean="0"/>
          </a:p>
          <a:p>
            <a:pPr lvl="2" fontAlgn="auto"/>
            <a:r>
              <a:rPr lang="zh-CN" altLang="en-US" strike="noStrike" noProof="1" dirty="0" smtClean="0"/>
              <a:t>第三级</a:t>
            </a:r>
            <a:endParaRPr lang="zh-CN" altLang="en-US" strike="noStrike" noProof="1" dirty="0" smtClean="0"/>
          </a:p>
          <a:p>
            <a:pPr lvl="3" fontAlgn="auto"/>
            <a:r>
              <a:rPr lang="zh-CN" altLang="en-US" strike="noStrike" noProof="1" dirty="0" smtClean="0"/>
              <a:t>第四级</a:t>
            </a:r>
            <a:endParaRPr lang="zh-CN" altLang="en-US" strike="noStrike" noProof="1" dirty="0" smtClean="0"/>
          </a:p>
          <a:p>
            <a:pPr lvl="4" fontAlgn="auto"/>
            <a:r>
              <a:rPr lang="zh-CN" altLang="en-US" strike="noStrike" noProof="1" dirty="0" smtClean="0"/>
              <a:t>第五级</a:t>
            </a:r>
            <a:endParaRPr lang="zh-CN" altLang="en-US" strike="noStrike" noProof="1" dirty="0"/>
          </a:p>
        </p:txBody>
      </p:sp>
      <p:sp>
        <p:nvSpPr>
          <p:cNvPr id="4" name="KSO_BC2"/>
          <p:cNvSpPr>
            <a:spLocks noGrp="1"/>
          </p:cNvSpPr>
          <p:nvPr>
            <p:ph sz="half" idx="2"/>
          </p:nvPr>
        </p:nvSpPr>
        <p:spPr>
          <a:xfrm>
            <a:off x="4584699" y="1244600"/>
            <a:ext cx="3820587" cy="4932363"/>
          </a:xfrm>
        </p:spPr>
        <p:txBody>
          <a:bodyPr>
            <a:normAutofit/>
          </a:bodyPr>
          <a:lstStyle/>
          <a:p>
            <a:pPr lvl="0" fontAlgn="auto"/>
            <a:r>
              <a:rPr lang="zh-CN" altLang="en-US" strike="noStrike" noProof="1" dirty="0" smtClean="0"/>
              <a:t>单击此处编辑母版文本样式</a:t>
            </a:r>
            <a:endParaRPr lang="zh-CN" altLang="en-US" strike="noStrike" noProof="1" dirty="0" smtClean="0"/>
          </a:p>
          <a:p>
            <a:pPr lvl="1" fontAlgn="auto"/>
            <a:r>
              <a:rPr lang="zh-CN" altLang="en-US" strike="noStrike" noProof="1" dirty="0" smtClean="0"/>
              <a:t>第二级</a:t>
            </a:r>
            <a:endParaRPr lang="zh-CN" altLang="en-US" strike="noStrike" noProof="1" dirty="0" smtClean="0"/>
          </a:p>
          <a:p>
            <a:pPr lvl="2" fontAlgn="auto"/>
            <a:r>
              <a:rPr lang="zh-CN" altLang="en-US" strike="noStrike" noProof="1" dirty="0" smtClean="0"/>
              <a:t>第三级</a:t>
            </a:r>
            <a:endParaRPr lang="zh-CN" altLang="en-US" strike="noStrike" noProof="1" dirty="0" smtClean="0"/>
          </a:p>
          <a:p>
            <a:pPr lvl="3" fontAlgn="auto"/>
            <a:r>
              <a:rPr lang="zh-CN" altLang="en-US" strike="noStrike" noProof="1" dirty="0" smtClean="0"/>
              <a:t>第四级</a:t>
            </a:r>
            <a:endParaRPr lang="zh-CN" altLang="en-US" strike="noStrike" noProof="1" dirty="0" smtClean="0"/>
          </a:p>
          <a:p>
            <a:pPr lvl="4" fontAlgn="auto"/>
            <a:r>
              <a:rPr lang="zh-CN" altLang="en-US" strike="noStrike" noProof="1" dirty="0" smtClean="0"/>
              <a:t>第五级</a:t>
            </a:r>
            <a:endParaRPr lang="zh-CN" altLang="en-US" strike="noStrike" noProof="1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base"/>
            <a:fld id="{41E25C16-BA6F-4C92-9EA9-67233FF267FD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base"/>
            <a:endParaRPr lang="zh-CN" altLang="en-US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base"/>
            <a:fld id="{886F1E9F-CDE5-4976-A53B-9F21ACD47DE9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 hasCustomPrompt="1"/>
          </p:nvPr>
        </p:nvSpPr>
        <p:spPr>
          <a:xfrm>
            <a:off x="417600" y="136800"/>
            <a:ext cx="8290800" cy="698400"/>
          </a:xfrm>
        </p:spPr>
        <p:txBody>
          <a:bodyPr>
            <a:normAutofit/>
          </a:bodyPr>
          <a:lstStyle/>
          <a:p>
            <a:pPr fontAlgn="auto"/>
            <a:r>
              <a:rPr lang="zh-CN" altLang="en-US" strike="noStrike" noProof="1" dirty="0" smtClean="0"/>
              <a:t>单击此处编辑标题</a:t>
            </a:r>
            <a:endParaRPr lang="en-US" strike="noStrike" noProof="1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1320360" y="1551704"/>
            <a:ext cx="3025487" cy="497455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auto"/>
            <a:r>
              <a:rPr lang="zh-CN" altLang="en-US" strike="noStrike" noProof="1" dirty="0" smtClean="0"/>
              <a:t>单击此处编辑</a:t>
            </a:r>
            <a:endParaRPr lang="zh-CN" altLang="en-US" strike="noStrike" noProof="1" dirty="0" smtClean="0"/>
          </a:p>
        </p:txBody>
      </p:sp>
      <p:sp>
        <p:nvSpPr>
          <p:cNvPr id="4" name="KSO_BC1"/>
          <p:cNvSpPr>
            <a:spLocks noGrp="1"/>
          </p:cNvSpPr>
          <p:nvPr>
            <p:ph sz="half" idx="2" hasCustomPrompt="1"/>
          </p:nvPr>
        </p:nvSpPr>
        <p:spPr>
          <a:xfrm>
            <a:off x="1144609" y="2124944"/>
            <a:ext cx="3223642" cy="3552800"/>
          </a:xfrm>
        </p:spPr>
        <p:txBody>
          <a:bodyPr lIns="0" rIns="0">
            <a:normAutofit/>
          </a:bodyPr>
          <a:lstStyle>
            <a:lvl1pPr marL="0" indent="0" algn="l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None/>
              <a:defRPr sz="2400">
                <a:solidFill>
                  <a:schemeClr val="accent1">
                    <a:lumMod val="75000"/>
                  </a:schemeClr>
                </a:solidFill>
              </a:defRPr>
            </a:lvl1pPr>
            <a:lvl2pPr marL="342900" indent="-342900" algn="l">
              <a:buFont typeface="Arial" panose="020B0604020202020204" pitchFamily="34" charset="0"/>
              <a:buChar char="•"/>
              <a:defRPr sz="2400"/>
            </a:lvl2pPr>
            <a:lvl3pPr>
              <a:defRPr sz="1800"/>
            </a:lvl3pPr>
          </a:lstStyle>
          <a:p>
            <a:pPr lvl="0" fontAlgn="auto"/>
            <a:r>
              <a:rPr lang="zh-CN" altLang="en-US" strike="noStrike" noProof="1" dirty="0" smtClean="0"/>
              <a:t>单击此处编辑文本</a:t>
            </a:r>
            <a:endParaRPr lang="zh-CN" altLang="en-US" strike="noStrike" noProof="1" dirty="0" smtClean="0"/>
          </a:p>
          <a:p>
            <a:pPr lvl="1" fontAlgn="auto"/>
            <a:r>
              <a:rPr lang="zh-CN" altLang="en-US" strike="noStrike" noProof="1" dirty="0" smtClean="0"/>
              <a:t>第二级</a:t>
            </a:r>
            <a:endParaRPr lang="zh-CN" altLang="en-US" strike="noStrike" noProof="1" dirty="0" smtClean="0"/>
          </a:p>
          <a:p>
            <a:pPr lvl="2" fontAlgn="auto"/>
            <a:r>
              <a:rPr lang="zh-CN" altLang="en-US" strike="noStrike" noProof="1" dirty="0" smtClean="0"/>
              <a:t>第三级</a:t>
            </a:r>
            <a:endParaRPr lang="zh-CN" altLang="en-US" strike="noStrike" noProof="1" dirty="0" smtClean="0"/>
          </a:p>
          <a:p>
            <a:pPr lvl="3" fontAlgn="auto"/>
            <a:r>
              <a:rPr lang="zh-CN" altLang="en-US" strike="noStrike" noProof="1" dirty="0" smtClean="0"/>
              <a:t>第四级</a:t>
            </a:r>
            <a:endParaRPr lang="zh-CN" altLang="en-US" strike="noStrike" noProof="1" dirty="0" smtClean="0"/>
          </a:p>
          <a:p>
            <a:pPr lvl="4" fontAlgn="auto"/>
            <a:r>
              <a:rPr lang="zh-CN" altLang="en-US" strike="noStrike" noProof="1" dirty="0" smtClean="0"/>
              <a:t>第五级</a:t>
            </a:r>
            <a:endParaRPr lang="zh-CN" altLang="en-US" strike="noStrike" noProof="1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4913160" y="1551704"/>
            <a:ext cx="3025487" cy="497455"/>
          </a:xfrm>
        </p:spPr>
        <p:txBody>
          <a:bodyPr anchor="b">
            <a:normAutofit/>
          </a:bodyPr>
          <a:lstStyle>
            <a:lvl1pPr marL="0" indent="0" algn="l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auto"/>
            <a:r>
              <a:rPr lang="zh-CN" altLang="en-US" strike="noStrike" noProof="1" dirty="0" smtClean="0"/>
              <a:t>单击此处编辑</a:t>
            </a:r>
            <a:endParaRPr lang="zh-CN" altLang="en-US" strike="noStrike" noProof="1" dirty="0" smtClean="0"/>
          </a:p>
        </p:txBody>
      </p:sp>
      <p:sp>
        <p:nvSpPr>
          <p:cNvPr id="6" name="KSO_BC2"/>
          <p:cNvSpPr>
            <a:spLocks noGrp="1"/>
          </p:cNvSpPr>
          <p:nvPr>
            <p:ph sz="quarter" idx="4" hasCustomPrompt="1"/>
          </p:nvPr>
        </p:nvSpPr>
        <p:spPr>
          <a:xfrm>
            <a:off x="4737409" y="2124944"/>
            <a:ext cx="3223642" cy="3552800"/>
          </a:xfrm>
        </p:spPr>
        <p:txBody>
          <a:bodyPr lIns="0" rIns="0">
            <a:normAutofit/>
          </a:bodyPr>
          <a:lstStyle>
            <a:lvl1pPr marL="0" indent="0" algn="l">
              <a:lnSpc>
                <a:spcPct val="120000"/>
              </a:lnSpc>
              <a:spcBef>
                <a:spcPts val="600"/>
              </a:spcBef>
              <a:buNone/>
              <a:defRPr sz="2400">
                <a:solidFill>
                  <a:schemeClr val="accent1">
                    <a:lumMod val="75000"/>
                  </a:schemeClr>
                </a:solidFill>
              </a:defRPr>
            </a:lvl1pPr>
            <a:lvl2pPr marL="342900" indent="-342900" algn="l">
              <a:buFont typeface="Arial" panose="020B0604020202020204" pitchFamily="34" charset="0"/>
              <a:buChar char="•"/>
              <a:defRPr sz="2000"/>
            </a:lvl2pPr>
            <a:lvl3pPr>
              <a:defRPr sz="1800"/>
            </a:lvl3pPr>
          </a:lstStyle>
          <a:p>
            <a:pPr lvl="0" fontAlgn="auto"/>
            <a:r>
              <a:rPr lang="zh-CN" altLang="en-US" strike="noStrike" noProof="1" dirty="0" smtClean="0"/>
              <a:t>单击此处编辑文本</a:t>
            </a:r>
            <a:endParaRPr lang="zh-CN" altLang="en-US" strike="noStrike" noProof="1" dirty="0" smtClean="0"/>
          </a:p>
          <a:p>
            <a:pPr lvl="1" fontAlgn="auto"/>
            <a:r>
              <a:rPr lang="zh-CN" altLang="en-US" strike="noStrike" noProof="1" dirty="0" smtClean="0"/>
              <a:t>第二级</a:t>
            </a:r>
            <a:endParaRPr lang="zh-CN" altLang="en-US" strike="noStrike" noProof="1" dirty="0" smtClean="0"/>
          </a:p>
          <a:p>
            <a:pPr lvl="2" fontAlgn="auto"/>
            <a:r>
              <a:rPr lang="zh-CN" altLang="en-US" strike="noStrike" noProof="1" dirty="0" smtClean="0"/>
              <a:t>第三级</a:t>
            </a:r>
            <a:endParaRPr lang="zh-CN" altLang="en-US" strike="noStrike" noProof="1" dirty="0" smtClean="0"/>
          </a:p>
          <a:p>
            <a:pPr lvl="3" fontAlgn="auto"/>
            <a:r>
              <a:rPr lang="zh-CN" altLang="en-US" strike="noStrike" noProof="1" dirty="0" smtClean="0"/>
              <a:t>第四级</a:t>
            </a:r>
            <a:endParaRPr lang="zh-CN" altLang="en-US" strike="noStrike" noProof="1" dirty="0" smtClean="0"/>
          </a:p>
          <a:p>
            <a:pPr lvl="4" fontAlgn="auto"/>
            <a:r>
              <a:rPr lang="zh-CN" altLang="en-US" strike="noStrike" noProof="1" dirty="0" smtClean="0"/>
              <a:t>第五级</a:t>
            </a:r>
            <a:endParaRPr lang="zh-CN" altLang="en-US" strike="noStrike" noProof="1" dirty="0" smtClean="0"/>
          </a:p>
          <a:p>
            <a:pPr lvl="0" fontAlgn="auto"/>
            <a:endParaRPr lang="zh-CN" altLang="en-US" strike="noStrike" noProof="1" dirty="0" smtClean="0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base"/>
            <a:fld id="{41E25C16-BA6F-4C92-9EA9-67233FF267FD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base"/>
            <a:endParaRPr lang="zh-CN" altLang="en-US" strike="noStrike" noProof="1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base"/>
            <a:fld id="{886F1E9F-CDE5-4976-A53B-9F21ACD47DE9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空心弧 5"/>
          <p:cNvSpPr/>
          <p:nvPr/>
        </p:nvSpPr>
        <p:spPr bwMode="auto">
          <a:xfrm rot="7086271">
            <a:off x="5524500" y="2592388"/>
            <a:ext cx="1482725" cy="1482725"/>
          </a:xfrm>
          <a:prstGeom prst="blockArc">
            <a:avLst>
              <a:gd name="adj1" fmla="val 5502533"/>
              <a:gd name="adj2" fmla="val 1980318"/>
              <a:gd name="adj3" fmla="val 1053"/>
            </a:avLst>
          </a:prstGeom>
          <a:solidFill>
            <a:schemeClr val="accent1"/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ctr" eaLnBrk="1" fontAlgn="base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trike="noStrike" noProof="1">
              <a:solidFill>
                <a:schemeClr val="tx1"/>
              </a:solidFill>
            </a:endParaRPr>
          </a:p>
        </p:txBody>
      </p:sp>
      <p:sp>
        <p:nvSpPr>
          <p:cNvPr id="2" name="KSO_BT1"/>
          <p:cNvSpPr>
            <a:spLocks noGrp="1"/>
          </p:cNvSpPr>
          <p:nvPr>
            <p:ph type="title" hasCustomPrompt="1"/>
          </p:nvPr>
        </p:nvSpPr>
        <p:spPr>
          <a:xfrm>
            <a:off x="2900463" y="2826000"/>
            <a:ext cx="3364901" cy="1015200"/>
          </a:xfrm>
        </p:spPr>
        <p:txBody>
          <a:bodyPr tIns="108000" anchor="t" anchorCtr="0">
            <a:normAutofit/>
          </a:bodyPr>
          <a:lstStyle>
            <a:lvl1pPr>
              <a:defRPr sz="6000" b="0"/>
            </a:lvl1pPr>
          </a:lstStyle>
          <a:p>
            <a:pPr fontAlgn="auto"/>
            <a:r>
              <a:rPr lang="zh-CN" altLang="en-US" strike="noStrike" noProof="1" dirty="0" smtClean="0"/>
              <a:t>编辑标题</a:t>
            </a:r>
            <a:endParaRPr lang="en-US" strike="noStrike" noProof="1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41E25C16-BA6F-4C92-9EA9-67233FF267FD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886F1E9F-CDE5-4976-A53B-9F21ACD47DE9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 showMasterSp="0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图片 5"/>
          <p:cNvPicPr>
            <a:picLocks noChangeAspect="1"/>
          </p:cNvPicPr>
          <p:nvPr/>
        </p:nvPicPr>
        <p:blipFill>
          <a:blip r:embed="rId2"/>
          <a:srcRect l="10870" t="1312" r="2132" b="15236"/>
          <a:stretch>
            <a:fillRect/>
          </a:stretch>
        </p:blipFill>
        <p:spPr>
          <a:xfrm>
            <a:off x="0" y="0"/>
            <a:ext cx="9142413" cy="68627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" name="矩形 6"/>
          <p:cNvSpPr/>
          <p:nvPr/>
        </p:nvSpPr>
        <p:spPr>
          <a:xfrm>
            <a:off x="0" y="0"/>
            <a:ext cx="9144000" cy="6496050"/>
          </a:xfrm>
          <a:prstGeom prst="rect">
            <a:avLst/>
          </a:prstGeom>
          <a:gradFill flip="none" rotWithShape="1">
            <a:gsLst>
              <a:gs pos="19000">
                <a:schemeClr val="bg1">
                  <a:alpha val="91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trike="noStrike" noProof="1"/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41E25C16-BA6F-4C92-9EA9-67233FF267FD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fontAlgn="base"/>
            <a:fld id="{886F1E9F-CDE5-4976-A53B-9F21ACD47DE9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629841" y="711200"/>
            <a:ext cx="3196800" cy="1600200"/>
          </a:xfrm>
        </p:spPr>
        <p:txBody>
          <a:bodyPr anchor="t" anchorCtr="0">
            <a:noAutofit/>
          </a:bodyPr>
          <a:lstStyle>
            <a:lvl1pPr>
              <a:defRPr sz="3200"/>
            </a:lvl1pPr>
          </a:lstStyle>
          <a:p>
            <a:pPr fontAlgn="auto"/>
            <a:r>
              <a:rPr lang="zh-CN" altLang="en-US" strike="noStrike" noProof="1" dirty="0" smtClean="0"/>
              <a:t>单击此处编辑标题</a:t>
            </a:r>
            <a:endParaRPr lang="zh-CN" altLang="en-US" strike="noStrike" noProof="1" dirty="0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4014391" y="733425"/>
            <a:ext cx="4478400" cy="54036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fontAlgn="auto"/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311400"/>
            <a:ext cx="3196800" cy="3811588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fontAlgn="auto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base"/>
            <a:fld id="{41E25C16-BA6F-4C92-9EA9-67233FF267FD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base"/>
            <a:endParaRPr lang="zh-CN" altLang="en-US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base"/>
            <a:fld id="{886F1E9F-CDE5-4976-A53B-9F21ACD47DE9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 orient="vert"/>
          </p:nvPr>
        </p:nvSpPr>
        <p:spPr>
          <a:xfrm>
            <a:off x="7628467" y="365125"/>
            <a:ext cx="886883" cy="5811838"/>
          </a:xfrm>
        </p:spPr>
        <p:txBody>
          <a:bodyPr vert="eaVert">
            <a:normAutofit/>
          </a:bodyPr>
          <a:lstStyle/>
          <a:p>
            <a:pPr fontAlgn="auto"/>
            <a:r>
              <a:rPr lang="zh-CN" altLang="en-US" strike="noStrike" noProof="1" dirty="0" smtClean="0"/>
              <a:t>单击此处编辑母版标题样式</a:t>
            </a:r>
            <a:endParaRPr lang="en-US" strike="noStrike" noProof="1" dirty="0"/>
          </a:p>
        </p:txBody>
      </p:sp>
      <p:sp>
        <p:nvSpPr>
          <p:cNvPr id="3" name="KSO_BC1"/>
          <p:cNvSpPr>
            <a:spLocks noGrp="1"/>
          </p:cNvSpPr>
          <p:nvPr>
            <p:ph type="body" orient="vert" idx="1"/>
          </p:nvPr>
        </p:nvSpPr>
        <p:spPr>
          <a:xfrm>
            <a:off x="655320" y="365125"/>
            <a:ext cx="6880013" cy="5811838"/>
          </a:xfrm>
        </p:spPr>
        <p:txBody>
          <a:bodyPr vert="eaVert">
            <a:normAutofit/>
          </a:bodyPr>
          <a:lstStyle/>
          <a:p>
            <a:pPr lvl="0" fontAlgn="auto"/>
            <a:r>
              <a:rPr lang="zh-CN" altLang="en-US" strike="noStrike" noProof="1" dirty="0" smtClean="0"/>
              <a:t>单击此处编辑母版文本样式</a:t>
            </a:r>
            <a:endParaRPr lang="zh-CN" altLang="en-US" strike="noStrike" noProof="1" dirty="0" smtClean="0"/>
          </a:p>
          <a:p>
            <a:pPr lvl="1" fontAlgn="auto"/>
            <a:r>
              <a:rPr lang="zh-CN" altLang="en-US" strike="noStrike" noProof="1" dirty="0" smtClean="0"/>
              <a:t>第二级</a:t>
            </a:r>
            <a:endParaRPr lang="zh-CN" altLang="en-US" strike="noStrike" noProof="1" dirty="0" smtClean="0"/>
          </a:p>
          <a:p>
            <a:pPr lvl="2" fontAlgn="auto"/>
            <a:r>
              <a:rPr lang="zh-CN" altLang="en-US" strike="noStrike" noProof="1" dirty="0" smtClean="0"/>
              <a:t>第三级</a:t>
            </a:r>
            <a:endParaRPr lang="zh-CN" altLang="en-US" strike="noStrike" noProof="1" dirty="0" smtClean="0"/>
          </a:p>
          <a:p>
            <a:pPr lvl="3" fontAlgn="auto"/>
            <a:r>
              <a:rPr lang="zh-CN" altLang="en-US" strike="noStrike" noProof="1" dirty="0" smtClean="0"/>
              <a:t>第四级</a:t>
            </a:r>
            <a:endParaRPr lang="zh-CN" altLang="en-US" strike="noStrike" noProof="1" dirty="0" smtClean="0"/>
          </a:p>
          <a:p>
            <a:pPr lvl="4" fontAlgn="auto"/>
            <a:r>
              <a:rPr lang="zh-CN" altLang="en-US" strike="noStrike" noProof="1" dirty="0" smtClean="0"/>
              <a:t>第五级</a:t>
            </a:r>
            <a:endParaRPr lang="zh-CN" altLang="en-US" strike="noStrike" noProof="1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base"/>
            <a:fld id="{41E25C16-BA6F-4C92-9EA9-67233FF267FD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base"/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base"/>
            <a:fld id="{886F1E9F-CDE5-4976-A53B-9F21ACD47DE9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>
          <a:xfrm>
            <a:off x="2325600" y="1796400"/>
            <a:ext cx="5252400" cy="699594"/>
          </a:xfrm>
        </p:spPr>
        <p:txBody>
          <a:bodyPr>
            <a:normAutofit/>
          </a:bodyPr>
          <a:lstStyle/>
          <a:p>
            <a:pPr fontAlgn="auto"/>
            <a:r>
              <a:rPr lang="zh-CN" altLang="en-US" strike="noStrike" noProof="1" dirty="0" smtClean="0"/>
              <a:t>单击此处编辑母版标题样式</a:t>
            </a:r>
            <a:endParaRPr lang="en-US" strike="noStrike" noProof="1" dirty="0"/>
          </a:p>
        </p:txBody>
      </p:sp>
      <p:sp>
        <p:nvSpPr>
          <p:cNvPr id="3" name="KSO_BC1"/>
          <p:cNvSpPr>
            <a:spLocks noGrp="1"/>
          </p:cNvSpPr>
          <p:nvPr>
            <p:ph idx="1"/>
          </p:nvPr>
        </p:nvSpPr>
        <p:spPr>
          <a:xfrm>
            <a:off x="2350800" y="2952000"/>
            <a:ext cx="5227200" cy="2527200"/>
          </a:xfrm>
        </p:spPr>
        <p:txBody>
          <a:bodyPr lIns="0" rIns="0">
            <a:normAutofit/>
          </a:bodyPr>
          <a:lstStyle>
            <a:lvl1pPr marL="0" indent="0" algn="l">
              <a:lnSpc>
                <a:spcPct val="130000"/>
              </a:lnSpc>
              <a:spcBef>
                <a:spcPts val="600"/>
              </a:spcBef>
              <a:buNone/>
              <a:defRPr sz="2400">
                <a:solidFill>
                  <a:schemeClr val="accent1">
                    <a:lumMod val="75000"/>
                  </a:schemeClr>
                </a:solidFill>
              </a:defRPr>
            </a:lvl1pPr>
            <a:lvl2pPr marL="285750" indent="-285750" algn="l">
              <a:buFont typeface="Arial" panose="020B0604020202020204" pitchFamily="34" charset="0"/>
              <a:buChar char="•"/>
              <a:defRPr sz="2000">
                <a:solidFill>
                  <a:schemeClr val="accent1">
                    <a:lumMod val="75000"/>
                  </a:schemeClr>
                </a:solidFill>
              </a:defRPr>
            </a:lvl2pPr>
            <a:lvl3pPr>
              <a:defRPr sz="1800"/>
            </a:lvl3pPr>
          </a:lstStyle>
          <a:p>
            <a:pPr lvl="0" fontAlgn="auto"/>
            <a:r>
              <a:rPr lang="zh-CN" altLang="en-US" strike="noStrike" noProof="1" dirty="0" smtClean="0"/>
              <a:t>单击此处编辑母版文本样式</a:t>
            </a:r>
            <a:endParaRPr lang="zh-CN" altLang="en-US" strike="noStrike" noProof="1" dirty="0" smtClean="0"/>
          </a:p>
          <a:p>
            <a:pPr lvl="1" fontAlgn="auto"/>
            <a:r>
              <a:rPr lang="zh-CN" altLang="en-US" strike="noStrike" noProof="1" dirty="0" smtClean="0"/>
              <a:t>第二级</a:t>
            </a:r>
            <a:endParaRPr lang="zh-CN" altLang="en-US" strike="noStrike" noProof="1" dirty="0" smtClean="0"/>
          </a:p>
          <a:p>
            <a:pPr lvl="2" fontAlgn="auto"/>
            <a:r>
              <a:rPr lang="zh-CN" altLang="en-US" strike="noStrike" noProof="1" dirty="0" smtClean="0"/>
              <a:t>第三级</a:t>
            </a:r>
            <a:endParaRPr lang="zh-CN" altLang="en-US" strike="noStrike" noProof="1" dirty="0" smtClean="0"/>
          </a:p>
          <a:p>
            <a:pPr lvl="3" fontAlgn="auto"/>
            <a:r>
              <a:rPr lang="zh-CN" altLang="en-US" strike="noStrike" noProof="1" dirty="0" smtClean="0"/>
              <a:t>第四级</a:t>
            </a:r>
            <a:endParaRPr lang="zh-CN" altLang="en-US" strike="noStrike" noProof="1" dirty="0" smtClean="0"/>
          </a:p>
          <a:p>
            <a:pPr lvl="4" fontAlgn="auto"/>
            <a:r>
              <a:rPr lang="zh-CN" altLang="en-US" strike="noStrike" noProof="1" dirty="0" smtClean="0"/>
              <a:t>第五级</a:t>
            </a:r>
            <a:endParaRPr lang="zh-CN" altLang="en-US" strike="noStrike" noProof="1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base"/>
            <a:fld id="{41E25C16-BA6F-4C92-9EA9-67233FF267FD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base"/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base"/>
            <a:fld id="{886F1E9F-CDE5-4976-A53B-9F21ACD47DE9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628650" y="555625"/>
            <a:ext cx="7994650" cy="5387975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</a:lstStyle>
          <a:p>
            <a:pPr lvl="0" fontAlgn="auto"/>
            <a:r>
              <a:rPr lang="zh-CN" altLang="en-US" strike="noStrike" noProof="1" dirty="0" smtClean="0"/>
              <a:t>单击此处编辑母版文本样式</a:t>
            </a:r>
            <a:endParaRPr lang="zh-CN" altLang="en-US" strike="noStrike" noProof="1" dirty="0" smtClean="0"/>
          </a:p>
          <a:p>
            <a:pPr lvl="1" fontAlgn="auto"/>
            <a:r>
              <a:rPr lang="zh-CN" altLang="en-US" strike="noStrike" noProof="1" dirty="0" smtClean="0"/>
              <a:t>第二级</a:t>
            </a:r>
            <a:endParaRPr lang="zh-CN" altLang="en-US" strike="noStrike" noProof="1" dirty="0" smtClean="0"/>
          </a:p>
          <a:p>
            <a:pPr lvl="2" fontAlgn="auto"/>
            <a:r>
              <a:rPr lang="zh-CN" altLang="en-US" strike="noStrike" noProof="1" dirty="0" smtClean="0"/>
              <a:t>第三级</a:t>
            </a:r>
            <a:endParaRPr lang="zh-CN" altLang="en-US" strike="noStrike" noProof="1" dirty="0" smtClean="0"/>
          </a:p>
          <a:p>
            <a:pPr lvl="3" fontAlgn="auto"/>
            <a:r>
              <a:rPr lang="zh-CN" altLang="en-US" strike="noStrike" noProof="1" dirty="0" smtClean="0"/>
              <a:t>第四级</a:t>
            </a:r>
            <a:endParaRPr lang="zh-CN" altLang="en-US" strike="noStrike" noProof="1" dirty="0" smtClean="0"/>
          </a:p>
          <a:p>
            <a:pPr lvl="4" fontAlgn="auto"/>
            <a:r>
              <a:rPr lang="zh-CN" altLang="en-US" strike="noStrike" noProof="1" dirty="0" smtClean="0"/>
              <a:t>第五级</a:t>
            </a:r>
            <a:endParaRPr lang="zh-CN" altLang="en-US" strike="noStrike" noProof="1" dirty="0"/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4"/>
          </p:nvPr>
        </p:nvSpPr>
        <p:spPr/>
        <p:txBody>
          <a:bodyPr/>
          <a:p>
            <a:pPr fontAlgn="base"/>
            <a:fld id="{41E25C16-BA6F-4C92-9EA9-67233FF267FD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5"/>
          </p:nvPr>
        </p:nvSpPr>
        <p:spPr/>
        <p:txBody>
          <a:bodyPr/>
          <a:p>
            <a:pPr fontAlgn="base"/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6"/>
          </p:nvPr>
        </p:nvSpPr>
        <p:spPr/>
        <p:txBody>
          <a:bodyPr/>
          <a:p>
            <a:pPr fontAlgn="base"/>
            <a:fld id="{886F1E9F-CDE5-4976-A53B-9F21ACD47DE9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任意多边形 6"/>
          <p:cNvSpPr/>
          <p:nvPr/>
        </p:nvSpPr>
        <p:spPr>
          <a:xfrm>
            <a:off x="2149475" y="2312988"/>
            <a:ext cx="4900613" cy="1801812"/>
          </a:xfrm>
          <a:custGeom>
            <a:avLst/>
            <a:gdLst/>
            <a:ahLst/>
            <a:cxnLst>
              <a:cxn ang="0">
                <a:pos x="1111941" y="0"/>
              </a:cxn>
              <a:cxn ang="0">
                <a:pos x="4900613" y="0"/>
              </a:cxn>
              <a:cxn ang="0">
                <a:pos x="4900613" y="1008499"/>
              </a:cxn>
              <a:cxn ang="0">
                <a:pos x="3798914" y="1801812"/>
              </a:cxn>
              <a:cxn ang="0">
                <a:pos x="0" y="1801812"/>
              </a:cxn>
              <a:cxn ang="0">
                <a:pos x="0" y="800687"/>
              </a:cxn>
            </a:cxnLst>
            <a:pathLst>
              <a:path w="4901184" h="1801368">
                <a:moveTo>
                  <a:pt x="1112071" y="0"/>
                </a:moveTo>
                <a:lnTo>
                  <a:pt x="4901184" y="0"/>
                </a:lnTo>
                <a:lnTo>
                  <a:pt x="4901184" y="1008251"/>
                </a:lnTo>
                <a:lnTo>
                  <a:pt x="3799357" y="1801368"/>
                </a:lnTo>
                <a:lnTo>
                  <a:pt x="0" y="1801368"/>
                </a:lnTo>
                <a:lnTo>
                  <a:pt x="0" y="800490"/>
                </a:lnTo>
                <a:close/>
              </a:path>
            </a:pathLst>
          </a:custGeom>
          <a:solidFill>
            <a:schemeClr val="accent1"/>
          </a:solidFill>
          <a:ln w="12700">
            <a:noFill/>
          </a:ln>
        </p:spPr>
        <p:txBody>
          <a:bodyPr/>
          <a:p>
            <a:endParaRPr lang="zh-CN" altLang="en-US"/>
          </a:p>
        </p:txBody>
      </p:sp>
      <p:cxnSp>
        <p:nvCxnSpPr>
          <p:cNvPr id="3078" name="直接连接符 7"/>
          <p:cNvCxnSpPr/>
          <p:nvPr/>
        </p:nvCxnSpPr>
        <p:spPr>
          <a:xfrm flipH="1">
            <a:off x="1646238" y="1947863"/>
            <a:ext cx="2103437" cy="1517650"/>
          </a:xfrm>
          <a:prstGeom prst="line">
            <a:avLst/>
          </a:prstGeom>
          <a:ln w="12700" cap="flat" cmpd="sng">
            <a:solidFill>
              <a:srgbClr val="647643"/>
            </a:solidFill>
            <a:prstDash val="solid"/>
            <a:miter/>
            <a:headEnd type="none" w="med" len="med"/>
            <a:tailEnd type="none" w="med" len="med"/>
          </a:ln>
        </p:spPr>
      </p:cxnSp>
      <p:cxnSp>
        <p:nvCxnSpPr>
          <p:cNvPr id="3079" name="直接连接符 8"/>
          <p:cNvCxnSpPr/>
          <p:nvPr/>
        </p:nvCxnSpPr>
        <p:spPr>
          <a:xfrm flipH="1">
            <a:off x="5403850" y="2981325"/>
            <a:ext cx="2103438" cy="1517650"/>
          </a:xfrm>
          <a:prstGeom prst="line">
            <a:avLst/>
          </a:prstGeom>
          <a:ln w="12700" cap="flat" cmpd="sng">
            <a:solidFill>
              <a:srgbClr val="647643"/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2" name="KSO_ST1"/>
          <p:cNvSpPr>
            <a:spLocks noGrp="1"/>
          </p:cNvSpPr>
          <p:nvPr>
            <p:ph type="title" hasCustomPrompt="1"/>
          </p:nvPr>
        </p:nvSpPr>
        <p:spPr>
          <a:xfrm>
            <a:off x="3640177" y="2440376"/>
            <a:ext cx="2980759" cy="540950"/>
          </a:xfrm>
        </p:spPr>
        <p:txBody>
          <a:bodyPr anchor="b">
            <a:normAutofit/>
          </a:bodyPr>
          <a:lstStyle>
            <a:lvl1pPr algn="r">
              <a:defRPr sz="2400">
                <a:solidFill>
                  <a:schemeClr val="bg1"/>
                </a:solidFill>
                <a:effectLst/>
              </a:defRPr>
            </a:lvl1pPr>
          </a:lstStyle>
          <a:p>
            <a:pPr fontAlgn="auto"/>
            <a:r>
              <a:rPr lang="zh-CN" altLang="en-US" strike="noStrike" noProof="1" dirty="0" smtClean="0"/>
              <a:t>编辑标题</a:t>
            </a:r>
            <a:endParaRPr lang="en-US" strike="noStrike" noProof="1" dirty="0"/>
          </a:p>
        </p:txBody>
      </p:sp>
      <p:sp>
        <p:nvSpPr>
          <p:cNvPr id="3" name="KSO_ST2"/>
          <p:cNvSpPr>
            <a:spLocks noGrp="1"/>
          </p:cNvSpPr>
          <p:nvPr>
            <p:ph type="body" idx="1" hasCustomPrompt="1"/>
          </p:nvPr>
        </p:nvSpPr>
        <p:spPr>
          <a:xfrm>
            <a:off x="2299063" y="3044929"/>
            <a:ext cx="4310743" cy="717174"/>
          </a:xfrm>
          <a:prstGeom prst="rect">
            <a:avLst/>
          </a:prstGeom>
          <a:noFill/>
        </p:spPr>
        <p:txBody>
          <a:bodyPr anchor="ctr">
            <a:normAutofit/>
          </a:bodyPr>
          <a:lstStyle>
            <a:lvl1pPr marL="0" indent="0" algn="r"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fontAlgn="auto"/>
            <a:r>
              <a:rPr lang="zh-CN" altLang="en-US" strike="noStrike" noProof="1" dirty="0" smtClean="0"/>
              <a:t>单击此处编辑母版副标题样式</a:t>
            </a:r>
            <a:endParaRPr lang="zh-CN" altLang="en-US" strike="noStrike" noProof="1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41E25C16-BA6F-4C92-9EA9-67233FF267FD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886F1E9F-CDE5-4976-A53B-9F21ACD47DE9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>
          <a:xfrm>
            <a:off x="745067" y="136431"/>
            <a:ext cx="7660219" cy="699594"/>
          </a:xfrm>
        </p:spPr>
        <p:txBody>
          <a:bodyPr>
            <a:normAutofit/>
          </a:bodyPr>
          <a:lstStyle/>
          <a:p>
            <a:pPr fontAlgn="auto"/>
            <a:r>
              <a:rPr lang="zh-CN" altLang="en-US" strike="noStrike" noProof="1" dirty="0" smtClean="0"/>
              <a:t>单击此处编辑母版标题样式</a:t>
            </a:r>
            <a:endParaRPr lang="en-US" strike="noStrike" noProof="1" dirty="0"/>
          </a:p>
        </p:txBody>
      </p:sp>
      <p:sp>
        <p:nvSpPr>
          <p:cNvPr id="3" name="KSO_BC1"/>
          <p:cNvSpPr>
            <a:spLocks noGrp="1"/>
          </p:cNvSpPr>
          <p:nvPr>
            <p:ph sz="half" idx="1"/>
          </p:nvPr>
        </p:nvSpPr>
        <p:spPr>
          <a:xfrm>
            <a:off x="745067" y="1244600"/>
            <a:ext cx="3810000" cy="4932363"/>
          </a:xfrm>
        </p:spPr>
        <p:txBody>
          <a:bodyPr>
            <a:normAutofit/>
          </a:bodyPr>
          <a:lstStyle/>
          <a:p>
            <a:pPr lvl="0" fontAlgn="auto"/>
            <a:r>
              <a:rPr lang="zh-CN" altLang="en-US" strike="noStrike" noProof="1" dirty="0" smtClean="0"/>
              <a:t>单击此处编辑母版文本样式</a:t>
            </a:r>
            <a:endParaRPr lang="zh-CN" altLang="en-US" strike="noStrike" noProof="1" dirty="0" smtClean="0"/>
          </a:p>
          <a:p>
            <a:pPr lvl="1" fontAlgn="auto"/>
            <a:r>
              <a:rPr lang="zh-CN" altLang="en-US" strike="noStrike" noProof="1" dirty="0" smtClean="0"/>
              <a:t>第二级</a:t>
            </a:r>
            <a:endParaRPr lang="zh-CN" altLang="en-US" strike="noStrike" noProof="1" dirty="0" smtClean="0"/>
          </a:p>
          <a:p>
            <a:pPr lvl="2" fontAlgn="auto"/>
            <a:r>
              <a:rPr lang="zh-CN" altLang="en-US" strike="noStrike" noProof="1" dirty="0" smtClean="0"/>
              <a:t>第三级</a:t>
            </a:r>
            <a:endParaRPr lang="zh-CN" altLang="en-US" strike="noStrike" noProof="1" dirty="0" smtClean="0"/>
          </a:p>
          <a:p>
            <a:pPr lvl="3" fontAlgn="auto"/>
            <a:r>
              <a:rPr lang="zh-CN" altLang="en-US" strike="noStrike" noProof="1" dirty="0" smtClean="0"/>
              <a:t>第四级</a:t>
            </a:r>
            <a:endParaRPr lang="zh-CN" altLang="en-US" strike="noStrike" noProof="1" dirty="0" smtClean="0"/>
          </a:p>
          <a:p>
            <a:pPr lvl="4" fontAlgn="auto"/>
            <a:r>
              <a:rPr lang="zh-CN" altLang="en-US" strike="noStrike" noProof="1" dirty="0" smtClean="0"/>
              <a:t>第五级</a:t>
            </a:r>
            <a:endParaRPr lang="zh-CN" altLang="en-US" strike="noStrike" noProof="1" dirty="0"/>
          </a:p>
        </p:txBody>
      </p:sp>
      <p:sp>
        <p:nvSpPr>
          <p:cNvPr id="4" name="KSO_BC2"/>
          <p:cNvSpPr>
            <a:spLocks noGrp="1"/>
          </p:cNvSpPr>
          <p:nvPr>
            <p:ph sz="half" idx="2"/>
          </p:nvPr>
        </p:nvSpPr>
        <p:spPr>
          <a:xfrm>
            <a:off x="4584699" y="1244600"/>
            <a:ext cx="3820587" cy="4932363"/>
          </a:xfrm>
        </p:spPr>
        <p:txBody>
          <a:bodyPr>
            <a:normAutofit/>
          </a:bodyPr>
          <a:lstStyle/>
          <a:p>
            <a:pPr lvl="0" fontAlgn="auto"/>
            <a:r>
              <a:rPr lang="zh-CN" altLang="en-US" strike="noStrike" noProof="1" dirty="0" smtClean="0"/>
              <a:t>单击此处编辑母版文本样式</a:t>
            </a:r>
            <a:endParaRPr lang="zh-CN" altLang="en-US" strike="noStrike" noProof="1" dirty="0" smtClean="0"/>
          </a:p>
          <a:p>
            <a:pPr lvl="1" fontAlgn="auto"/>
            <a:r>
              <a:rPr lang="zh-CN" altLang="en-US" strike="noStrike" noProof="1" dirty="0" smtClean="0"/>
              <a:t>第二级</a:t>
            </a:r>
            <a:endParaRPr lang="zh-CN" altLang="en-US" strike="noStrike" noProof="1" dirty="0" smtClean="0"/>
          </a:p>
          <a:p>
            <a:pPr lvl="2" fontAlgn="auto"/>
            <a:r>
              <a:rPr lang="zh-CN" altLang="en-US" strike="noStrike" noProof="1" dirty="0" smtClean="0"/>
              <a:t>第三级</a:t>
            </a:r>
            <a:endParaRPr lang="zh-CN" altLang="en-US" strike="noStrike" noProof="1" dirty="0" smtClean="0"/>
          </a:p>
          <a:p>
            <a:pPr lvl="3" fontAlgn="auto"/>
            <a:r>
              <a:rPr lang="zh-CN" altLang="en-US" strike="noStrike" noProof="1" dirty="0" smtClean="0"/>
              <a:t>第四级</a:t>
            </a:r>
            <a:endParaRPr lang="zh-CN" altLang="en-US" strike="noStrike" noProof="1" dirty="0" smtClean="0"/>
          </a:p>
          <a:p>
            <a:pPr lvl="4" fontAlgn="auto"/>
            <a:r>
              <a:rPr lang="zh-CN" altLang="en-US" strike="noStrike" noProof="1" dirty="0" smtClean="0"/>
              <a:t>第五级</a:t>
            </a:r>
            <a:endParaRPr lang="zh-CN" altLang="en-US" strike="noStrike" noProof="1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base"/>
            <a:fld id="{41E25C16-BA6F-4C92-9EA9-67233FF267FD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base"/>
            <a:endParaRPr lang="zh-CN" altLang="en-US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base"/>
            <a:fld id="{886F1E9F-CDE5-4976-A53B-9F21ACD47DE9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 hasCustomPrompt="1"/>
          </p:nvPr>
        </p:nvSpPr>
        <p:spPr>
          <a:xfrm>
            <a:off x="417600" y="136800"/>
            <a:ext cx="8290800" cy="698400"/>
          </a:xfrm>
        </p:spPr>
        <p:txBody>
          <a:bodyPr>
            <a:normAutofit/>
          </a:bodyPr>
          <a:lstStyle/>
          <a:p>
            <a:pPr fontAlgn="auto"/>
            <a:r>
              <a:rPr lang="zh-CN" altLang="en-US" strike="noStrike" noProof="1" dirty="0" smtClean="0"/>
              <a:t>单击此处编辑标题</a:t>
            </a:r>
            <a:endParaRPr lang="en-US" strike="noStrike" noProof="1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1320360" y="1551704"/>
            <a:ext cx="3025487" cy="497455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auto"/>
            <a:r>
              <a:rPr lang="zh-CN" altLang="en-US" strike="noStrike" noProof="1" dirty="0" smtClean="0"/>
              <a:t>单击此处编辑</a:t>
            </a:r>
            <a:endParaRPr lang="zh-CN" altLang="en-US" strike="noStrike" noProof="1" dirty="0" smtClean="0"/>
          </a:p>
        </p:txBody>
      </p:sp>
      <p:sp>
        <p:nvSpPr>
          <p:cNvPr id="4" name="KSO_BC1"/>
          <p:cNvSpPr>
            <a:spLocks noGrp="1"/>
          </p:cNvSpPr>
          <p:nvPr>
            <p:ph sz="half" idx="2" hasCustomPrompt="1"/>
          </p:nvPr>
        </p:nvSpPr>
        <p:spPr>
          <a:xfrm>
            <a:off x="1144609" y="2124944"/>
            <a:ext cx="3223642" cy="3552800"/>
          </a:xfrm>
        </p:spPr>
        <p:txBody>
          <a:bodyPr lIns="0" rIns="0">
            <a:normAutofit/>
          </a:bodyPr>
          <a:lstStyle>
            <a:lvl1pPr marL="0" indent="0" algn="l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None/>
              <a:defRPr sz="2400">
                <a:solidFill>
                  <a:schemeClr val="accent1">
                    <a:lumMod val="75000"/>
                  </a:schemeClr>
                </a:solidFill>
              </a:defRPr>
            </a:lvl1pPr>
            <a:lvl2pPr marL="342900" indent="-342900" algn="l">
              <a:buFont typeface="Arial" panose="020B0604020202020204" pitchFamily="34" charset="0"/>
              <a:buChar char="•"/>
              <a:defRPr sz="2400"/>
            </a:lvl2pPr>
            <a:lvl3pPr>
              <a:defRPr sz="1800"/>
            </a:lvl3pPr>
          </a:lstStyle>
          <a:p>
            <a:pPr lvl="0" fontAlgn="auto"/>
            <a:r>
              <a:rPr lang="zh-CN" altLang="en-US" strike="noStrike" noProof="1" dirty="0" smtClean="0"/>
              <a:t>单击此处编辑文本</a:t>
            </a:r>
            <a:endParaRPr lang="zh-CN" altLang="en-US" strike="noStrike" noProof="1" dirty="0" smtClean="0"/>
          </a:p>
          <a:p>
            <a:pPr lvl="1" fontAlgn="auto"/>
            <a:r>
              <a:rPr lang="zh-CN" altLang="en-US" strike="noStrike" noProof="1" dirty="0" smtClean="0"/>
              <a:t>第二级</a:t>
            </a:r>
            <a:endParaRPr lang="zh-CN" altLang="en-US" strike="noStrike" noProof="1" dirty="0" smtClean="0"/>
          </a:p>
          <a:p>
            <a:pPr lvl="2" fontAlgn="auto"/>
            <a:r>
              <a:rPr lang="zh-CN" altLang="en-US" strike="noStrike" noProof="1" dirty="0" smtClean="0"/>
              <a:t>第三级</a:t>
            </a:r>
            <a:endParaRPr lang="zh-CN" altLang="en-US" strike="noStrike" noProof="1" dirty="0" smtClean="0"/>
          </a:p>
          <a:p>
            <a:pPr lvl="3" fontAlgn="auto"/>
            <a:r>
              <a:rPr lang="zh-CN" altLang="en-US" strike="noStrike" noProof="1" dirty="0" smtClean="0"/>
              <a:t>第四级</a:t>
            </a:r>
            <a:endParaRPr lang="zh-CN" altLang="en-US" strike="noStrike" noProof="1" dirty="0" smtClean="0"/>
          </a:p>
          <a:p>
            <a:pPr lvl="4" fontAlgn="auto"/>
            <a:r>
              <a:rPr lang="zh-CN" altLang="en-US" strike="noStrike" noProof="1" dirty="0" smtClean="0"/>
              <a:t>第五级</a:t>
            </a:r>
            <a:endParaRPr lang="zh-CN" altLang="en-US" strike="noStrike" noProof="1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4913160" y="1551704"/>
            <a:ext cx="3025487" cy="497455"/>
          </a:xfrm>
        </p:spPr>
        <p:txBody>
          <a:bodyPr anchor="b">
            <a:normAutofit/>
          </a:bodyPr>
          <a:lstStyle>
            <a:lvl1pPr marL="0" indent="0" algn="l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auto"/>
            <a:r>
              <a:rPr lang="zh-CN" altLang="en-US" strike="noStrike" noProof="1" dirty="0" smtClean="0"/>
              <a:t>单击此处编辑</a:t>
            </a:r>
            <a:endParaRPr lang="zh-CN" altLang="en-US" strike="noStrike" noProof="1" dirty="0" smtClean="0"/>
          </a:p>
        </p:txBody>
      </p:sp>
      <p:sp>
        <p:nvSpPr>
          <p:cNvPr id="6" name="KSO_BC2"/>
          <p:cNvSpPr>
            <a:spLocks noGrp="1"/>
          </p:cNvSpPr>
          <p:nvPr>
            <p:ph sz="quarter" idx="4" hasCustomPrompt="1"/>
          </p:nvPr>
        </p:nvSpPr>
        <p:spPr>
          <a:xfrm>
            <a:off x="4737409" y="2124944"/>
            <a:ext cx="3223642" cy="3552800"/>
          </a:xfrm>
        </p:spPr>
        <p:txBody>
          <a:bodyPr lIns="0" rIns="0">
            <a:normAutofit/>
          </a:bodyPr>
          <a:lstStyle>
            <a:lvl1pPr marL="0" indent="0" algn="l">
              <a:lnSpc>
                <a:spcPct val="120000"/>
              </a:lnSpc>
              <a:spcBef>
                <a:spcPts val="600"/>
              </a:spcBef>
              <a:buNone/>
              <a:defRPr sz="2400">
                <a:solidFill>
                  <a:schemeClr val="accent1">
                    <a:lumMod val="75000"/>
                  </a:schemeClr>
                </a:solidFill>
              </a:defRPr>
            </a:lvl1pPr>
            <a:lvl2pPr marL="342900" indent="-342900" algn="l">
              <a:buFont typeface="Arial" panose="020B0604020202020204" pitchFamily="34" charset="0"/>
              <a:buChar char="•"/>
              <a:defRPr sz="2000"/>
            </a:lvl2pPr>
            <a:lvl3pPr>
              <a:defRPr sz="1800"/>
            </a:lvl3pPr>
          </a:lstStyle>
          <a:p>
            <a:pPr lvl="0" fontAlgn="auto"/>
            <a:r>
              <a:rPr lang="zh-CN" altLang="en-US" strike="noStrike" noProof="1" dirty="0" smtClean="0"/>
              <a:t>单击此处编辑文本</a:t>
            </a:r>
            <a:endParaRPr lang="zh-CN" altLang="en-US" strike="noStrike" noProof="1" dirty="0" smtClean="0"/>
          </a:p>
          <a:p>
            <a:pPr lvl="1" fontAlgn="auto"/>
            <a:r>
              <a:rPr lang="zh-CN" altLang="en-US" strike="noStrike" noProof="1" dirty="0" smtClean="0"/>
              <a:t>第二级</a:t>
            </a:r>
            <a:endParaRPr lang="zh-CN" altLang="en-US" strike="noStrike" noProof="1" dirty="0" smtClean="0"/>
          </a:p>
          <a:p>
            <a:pPr lvl="2" fontAlgn="auto"/>
            <a:r>
              <a:rPr lang="zh-CN" altLang="en-US" strike="noStrike" noProof="1" dirty="0" smtClean="0"/>
              <a:t>第三级</a:t>
            </a:r>
            <a:endParaRPr lang="zh-CN" altLang="en-US" strike="noStrike" noProof="1" dirty="0" smtClean="0"/>
          </a:p>
          <a:p>
            <a:pPr lvl="3" fontAlgn="auto"/>
            <a:r>
              <a:rPr lang="zh-CN" altLang="en-US" strike="noStrike" noProof="1" dirty="0" smtClean="0"/>
              <a:t>第四级</a:t>
            </a:r>
            <a:endParaRPr lang="zh-CN" altLang="en-US" strike="noStrike" noProof="1" dirty="0" smtClean="0"/>
          </a:p>
          <a:p>
            <a:pPr lvl="4" fontAlgn="auto"/>
            <a:r>
              <a:rPr lang="zh-CN" altLang="en-US" strike="noStrike" noProof="1" dirty="0" smtClean="0"/>
              <a:t>第五级</a:t>
            </a:r>
            <a:endParaRPr lang="zh-CN" altLang="en-US" strike="noStrike" noProof="1" dirty="0" smtClean="0"/>
          </a:p>
          <a:p>
            <a:pPr lvl="0" fontAlgn="auto"/>
            <a:endParaRPr lang="zh-CN" altLang="en-US" strike="noStrike" noProof="1" dirty="0" smtClean="0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base"/>
            <a:fld id="{41E25C16-BA6F-4C92-9EA9-67233FF267FD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base"/>
            <a:endParaRPr lang="zh-CN" altLang="en-US" strike="noStrike" noProof="1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base"/>
            <a:fld id="{886F1E9F-CDE5-4976-A53B-9F21ACD47DE9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空心弧 5"/>
          <p:cNvSpPr/>
          <p:nvPr/>
        </p:nvSpPr>
        <p:spPr bwMode="auto">
          <a:xfrm rot="7086271">
            <a:off x="5524500" y="2592388"/>
            <a:ext cx="1482725" cy="1482725"/>
          </a:xfrm>
          <a:prstGeom prst="blockArc">
            <a:avLst>
              <a:gd name="adj1" fmla="val 5502533"/>
              <a:gd name="adj2" fmla="val 1980318"/>
              <a:gd name="adj3" fmla="val 1053"/>
            </a:avLst>
          </a:prstGeom>
          <a:solidFill>
            <a:schemeClr val="accent1"/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ctr" eaLnBrk="1" fontAlgn="base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trike="noStrike" noProof="1">
              <a:solidFill>
                <a:schemeClr val="tx1"/>
              </a:solidFill>
            </a:endParaRPr>
          </a:p>
        </p:txBody>
      </p:sp>
      <p:sp>
        <p:nvSpPr>
          <p:cNvPr id="2" name="KSO_BT1"/>
          <p:cNvSpPr>
            <a:spLocks noGrp="1"/>
          </p:cNvSpPr>
          <p:nvPr>
            <p:ph type="title" hasCustomPrompt="1"/>
          </p:nvPr>
        </p:nvSpPr>
        <p:spPr>
          <a:xfrm>
            <a:off x="2900463" y="2826000"/>
            <a:ext cx="3364901" cy="1015200"/>
          </a:xfrm>
        </p:spPr>
        <p:txBody>
          <a:bodyPr tIns="108000" anchor="t" anchorCtr="0">
            <a:normAutofit/>
          </a:bodyPr>
          <a:lstStyle>
            <a:lvl1pPr>
              <a:defRPr sz="6000" b="0"/>
            </a:lvl1pPr>
          </a:lstStyle>
          <a:p>
            <a:pPr fontAlgn="auto"/>
            <a:r>
              <a:rPr lang="zh-CN" altLang="en-US" strike="noStrike" noProof="1" dirty="0" smtClean="0"/>
              <a:t>编辑标题</a:t>
            </a:r>
            <a:endParaRPr lang="en-US" strike="noStrike" noProof="1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41E25C16-BA6F-4C92-9EA9-67233FF267FD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886F1E9F-CDE5-4976-A53B-9F21ACD47DE9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 showMasterSp="0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图片 5"/>
          <p:cNvPicPr>
            <a:picLocks noChangeAspect="1"/>
          </p:cNvPicPr>
          <p:nvPr/>
        </p:nvPicPr>
        <p:blipFill>
          <a:blip r:embed="rId2"/>
          <a:srcRect l="10870" t="1312" r="2132" b="15236"/>
          <a:stretch>
            <a:fillRect/>
          </a:stretch>
        </p:blipFill>
        <p:spPr>
          <a:xfrm>
            <a:off x="0" y="0"/>
            <a:ext cx="9142413" cy="68627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" name="矩形 6"/>
          <p:cNvSpPr/>
          <p:nvPr/>
        </p:nvSpPr>
        <p:spPr>
          <a:xfrm>
            <a:off x="0" y="0"/>
            <a:ext cx="9144000" cy="6496050"/>
          </a:xfrm>
          <a:prstGeom prst="rect">
            <a:avLst/>
          </a:prstGeom>
          <a:gradFill flip="none" rotWithShape="1">
            <a:gsLst>
              <a:gs pos="19000">
                <a:schemeClr val="bg1">
                  <a:alpha val="91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trike="noStrike" noProof="1"/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41E25C16-BA6F-4C92-9EA9-67233FF267FD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fontAlgn="base"/>
            <a:fld id="{886F1E9F-CDE5-4976-A53B-9F21ACD47DE9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629841" y="711200"/>
            <a:ext cx="3196800" cy="1600200"/>
          </a:xfrm>
        </p:spPr>
        <p:txBody>
          <a:bodyPr anchor="t" anchorCtr="0">
            <a:noAutofit/>
          </a:bodyPr>
          <a:lstStyle>
            <a:lvl1pPr>
              <a:defRPr sz="3200"/>
            </a:lvl1pPr>
          </a:lstStyle>
          <a:p>
            <a:pPr fontAlgn="auto"/>
            <a:r>
              <a:rPr lang="zh-CN" altLang="en-US" strike="noStrike" noProof="1" dirty="0" smtClean="0"/>
              <a:t>单击此处编辑标题</a:t>
            </a:r>
            <a:endParaRPr lang="zh-CN" altLang="en-US" strike="noStrike" noProof="1" dirty="0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4014391" y="733425"/>
            <a:ext cx="4478400" cy="54036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fontAlgn="auto"/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311400"/>
            <a:ext cx="3196800" cy="3811588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fontAlgn="auto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base"/>
            <a:fld id="{41E25C16-BA6F-4C92-9EA9-67233FF267FD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base"/>
            <a:endParaRPr lang="zh-CN" altLang="en-US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base"/>
            <a:fld id="{886F1E9F-CDE5-4976-A53B-9F21ACD47DE9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 orient="vert"/>
          </p:nvPr>
        </p:nvSpPr>
        <p:spPr>
          <a:xfrm>
            <a:off x="7628467" y="365125"/>
            <a:ext cx="886883" cy="5811838"/>
          </a:xfrm>
        </p:spPr>
        <p:txBody>
          <a:bodyPr vert="eaVert">
            <a:normAutofit/>
          </a:bodyPr>
          <a:lstStyle/>
          <a:p>
            <a:pPr fontAlgn="auto"/>
            <a:r>
              <a:rPr lang="zh-CN" altLang="en-US" strike="noStrike" noProof="1" dirty="0" smtClean="0"/>
              <a:t>单击此处编辑母版标题样式</a:t>
            </a:r>
            <a:endParaRPr lang="en-US" strike="noStrike" noProof="1" dirty="0"/>
          </a:p>
        </p:txBody>
      </p:sp>
      <p:sp>
        <p:nvSpPr>
          <p:cNvPr id="3" name="KSO_BC1"/>
          <p:cNvSpPr>
            <a:spLocks noGrp="1"/>
          </p:cNvSpPr>
          <p:nvPr>
            <p:ph type="body" orient="vert" idx="1"/>
          </p:nvPr>
        </p:nvSpPr>
        <p:spPr>
          <a:xfrm>
            <a:off x="655320" y="365125"/>
            <a:ext cx="6880013" cy="5811838"/>
          </a:xfrm>
        </p:spPr>
        <p:txBody>
          <a:bodyPr vert="eaVert">
            <a:normAutofit/>
          </a:bodyPr>
          <a:lstStyle/>
          <a:p>
            <a:pPr lvl="0" fontAlgn="auto"/>
            <a:r>
              <a:rPr lang="zh-CN" altLang="en-US" strike="noStrike" noProof="1" dirty="0" smtClean="0"/>
              <a:t>单击此处编辑母版文本样式</a:t>
            </a:r>
            <a:endParaRPr lang="zh-CN" altLang="en-US" strike="noStrike" noProof="1" dirty="0" smtClean="0"/>
          </a:p>
          <a:p>
            <a:pPr lvl="1" fontAlgn="auto"/>
            <a:r>
              <a:rPr lang="zh-CN" altLang="en-US" strike="noStrike" noProof="1" dirty="0" smtClean="0"/>
              <a:t>第二级</a:t>
            </a:r>
            <a:endParaRPr lang="zh-CN" altLang="en-US" strike="noStrike" noProof="1" dirty="0" smtClean="0"/>
          </a:p>
          <a:p>
            <a:pPr lvl="2" fontAlgn="auto"/>
            <a:r>
              <a:rPr lang="zh-CN" altLang="en-US" strike="noStrike" noProof="1" dirty="0" smtClean="0"/>
              <a:t>第三级</a:t>
            </a:r>
            <a:endParaRPr lang="zh-CN" altLang="en-US" strike="noStrike" noProof="1" dirty="0" smtClean="0"/>
          </a:p>
          <a:p>
            <a:pPr lvl="3" fontAlgn="auto"/>
            <a:r>
              <a:rPr lang="zh-CN" altLang="en-US" strike="noStrike" noProof="1" dirty="0" smtClean="0"/>
              <a:t>第四级</a:t>
            </a:r>
            <a:endParaRPr lang="zh-CN" altLang="en-US" strike="noStrike" noProof="1" dirty="0" smtClean="0"/>
          </a:p>
          <a:p>
            <a:pPr lvl="4" fontAlgn="auto"/>
            <a:r>
              <a:rPr lang="zh-CN" altLang="en-US" strike="noStrike" noProof="1" dirty="0" smtClean="0"/>
              <a:t>第五级</a:t>
            </a:r>
            <a:endParaRPr lang="zh-CN" altLang="en-US" strike="noStrike" noProof="1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base"/>
            <a:fld id="{41E25C16-BA6F-4C92-9EA9-67233FF267FD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base"/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base"/>
            <a:fld id="{886F1E9F-CDE5-4976-A53B-9F21ACD47DE9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9.xml"/><Relationship Id="rId8" Type="http://schemas.openxmlformats.org/officeDocument/2006/relationships/slideLayout" Target="../slideLayouts/slideLayout18.xml"/><Relationship Id="rId7" Type="http://schemas.openxmlformats.org/officeDocument/2006/relationships/slideLayout" Target="../slideLayouts/slideLayout17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4.xml"/><Relationship Id="rId3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2.xml"/><Relationship Id="rId12" Type="http://schemas.openxmlformats.org/officeDocument/2006/relationships/theme" Target="../theme/theme2.xml"/><Relationship Id="rId11" Type="http://schemas.openxmlformats.org/officeDocument/2006/relationships/image" Target="../media/image2.png"/><Relationship Id="rId1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/>
      <p:pic>
        <p:nvPicPr>
          <p:cNvPr id="1026" name="图片 8"/>
          <p:cNvPicPr>
            <a:picLocks noChangeAspect="1"/>
          </p:cNvPicPr>
          <p:nvPr/>
        </p:nvPicPr>
        <p:blipFill>
          <a:blip r:embed="rId11"/>
          <a:srcRect l="406" t="1678" b="2789"/>
          <a:stretch>
            <a:fillRect/>
          </a:stretch>
        </p:blipFill>
        <p:spPr>
          <a:xfrm>
            <a:off x="0" y="0"/>
            <a:ext cx="9142413" cy="68627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" name="矩形 6"/>
          <p:cNvSpPr/>
          <p:nvPr/>
        </p:nvSpPr>
        <p:spPr>
          <a:xfrm>
            <a:off x="0" y="0"/>
            <a:ext cx="9144000" cy="6496050"/>
          </a:xfrm>
          <a:prstGeom prst="rect">
            <a:avLst/>
          </a:prstGeom>
          <a:gradFill flip="none" rotWithShape="1">
            <a:gsLst>
              <a:gs pos="19000">
                <a:schemeClr val="bg1">
                  <a:alpha val="91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 fontAlgn="base"/>
            <a:endParaRPr lang="zh-CN" altLang="en-US" strike="noStrike" noProof="1"/>
          </a:p>
        </p:txBody>
      </p:sp>
      <p:pic>
        <p:nvPicPr>
          <p:cNvPr id="1028" name="图片 9"/>
          <p:cNvPicPr>
            <a:picLocks noChangeAspect="1"/>
          </p:cNvPicPr>
          <p:nvPr/>
        </p:nvPicPr>
        <p:blipFill>
          <a:blip r:embed="rId11"/>
          <a:srcRect l="406" t="1678" b="2789"/>
          <a:stretch>
            <a:fillRect/>
          </a:stretch>
        </p:blipFill>
        <p:spPr>
          <a:xfrm>
            <a:off x="0" y="0"/>
            <a:ext cx="9144000" cy="68627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29" name="KSO_BT1"/>
          <p:cNvSpPr>
            <a:spLocks noGrp="1"/>
          </p:cNvSpPr>
          <p:nvPr>
            <p:ph type="title"/>
          </p:nvPr>
        </p:nvSpPr>
        <p:spPr>
          <a:xfrm>
            <a:off x="419100" y="136525"/>
            <a:ext cx="8291513" cy="700088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b"/>
          <a:p>
            <a:pPr lvl="0"/>
            <a:r>
              <a:rPr lang="zh-CN" altLang="en-US" dirty="0"/>
              <a:t>单击此处编辑母版标题样式</a:t>
            </a:r>
            <a:endParaRPr lang="en-US" altLang="zh-CN" dirty="0"/>
          </a:p>
        </p:txBody>
      </p:sp>
      <p:sp>
        <p:nvSpPr>
          <p:cNvPr id="4" name="KSO_FD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/>
            <a:fld id="{41E25C16-BA6F-4C92-9EA9-67233FF267FD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KSO_FT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6" name="KSO_FN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/>
            <a:fld id="{886F1E9F-CDE5-4976-A53B-9F21ACD47DE9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1033" name="KSO_BC1"/>
          <p:cNvSpPr>
            <a:spLocks noGrp="1"/>
          </p:cNvSpPr>
          <p:nvPr>
            <p:ph type="body"/>
          </p:nvPr>
        </p:nvSpPr>
        <p:spPr>
          <a:xfrm>
            <a:off x="419100" y="1001713"/>
            <a:ext cx="8291513" cy="511810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pPr lvl="0" indent="-357505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 indent="-271145"/>
            <a:r>
              <a:rPr lang="zh-CN" altLang="en-US" dirty="0"/>
              <a:t>第二级</a:t>
            </a:r>
            <a:endParaRPr lang="zh-CN" altLang="en-US" dirty="0"/>
          </a:p>
          <a:p>
            <a:pPr lvl="2" indent="-228600"/>
            <a:r>
              <a:rPr lang="zh-CN" altLang="en-US" dirty="0"/>
              <a:t>第三级</a:t>
            </a:r>
            <a:endParaRPr lang="zh-CN" altLang="en-US" dirty="0"/>
          </a:p>
          <a:p>
            <a:pPr lvl="3" indent="-228600"/>
            <a:r>
              <a:rPr lang="zh-CN" altLang="en-US" dirty="0"/>
              <a:t>第四级</a:t>
            </a:r>
            <a:endParaRPr lang="zh-CN" altLang="en-US" dirty="0"/>
          </a:p>
          <a:p>
            <a:pPr lvl="4" indent="-228600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i="0" kern="1200" baseline="0">
          <a:solidFill>
            <a:schemeClr val="accent1"/>
          </a:solidFill>
          <a:effectLst/>
          <a:latin typeface="Arial" panose="020B0604020202020204" pitchFamily="34" charset="0"/>
          <a:ea typeface="+mn-ea"/>
          <a:cs typeface="+mj-cs"/>
        </a:defRPr>
      </a:lvl1pPr>
    </p:titleStyle>
    <p:bodyStyle>
      <a:lvl1pPr marL="357505" indent="-357505" algn="just" defTabSz="914400" rtl="0" eaLnBrk="1" latinLnBrk="0" hangingPunct="1">
        <a:lnSpc>
          <a:spcPct val="110000"/>
        </a:lnSpc>
        <a:spcBef>
          <a:spcPts val="1800"/>
        </a:spcBef>
        <a:spcAft>
          <a:spcPts val="0"/>
        </a:spcAft>
        <a:buClr>
          <a:schemeClr val="accent2"/>
        </a:buClr>
        <a:buSzPct val="70000"/>
        <a:buFont typeface="Wingdings 2" pitchFamily="18" charset="2"/>
        <a:buChar char=""/>
        <a:defRPr sz="2800" kern="1200" baseline="0">
          <a:solidFill>
            <a:schemeClr val="accent1">
              <a:lumMod val="75000"/>
            </a:schemeClr>
          </a:solidFill>
          <a:latin typeface="Arial" panose="020B0604020202020204" pitchFamily="34" charset="0"/>
          <a:ea typeface="+mn-ea"/>
          <a:cs typeface="+mn-cs"/>
        </a:defRPr>
      </a:lvl1pPr>
      <a:lvl2pPr marL="803275" indent="-271780" algn="just" defTabSz="914400" rtl="0" eaLnBrk="1" latinLnBrk="0" hangingPunct="1">
        <a:spcBef>
          <a:spcPts val="0"/>
        </a:spcBef>
        <a:spcAft>
          <a:spcPts val="0"/>
        </a:spcAft>
        <a:buClr>
          <a:schemeClr val="accent1">
            <a:lumMod val="75000"/>
          </a:schemeClr>
        </a:buClr>
        <a:buFont typeface="Arial" panose="020B0604020202020204" pitchFamily="34" charset="0"/>
        <a:buChar char="•"/>
        <a:tabLst>
          <a:tab pos="715645" algn="l"/>
        </a:tabLst>
        <a:defRPr sz="2400" kern="1200" baseline="0">
          <a:solidFill>
            <a:schemeClr val="accent1">
              <a:lumMod val="75000"/>
            </a:schemeClr>
          </a:solidFill>
          <a:latin typeface="Arial" panose="020B0604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/>
      <p:pic>
        <p:nvPicPr>
          <p:cNvPr id="1026" name="图片 8"/>
          <p:cNvPicPr>
            <a:picLocks noChangeAspect="1"/>
          </p:cNvPicPr>
          <p:nvPr/>
        </p:nvPicPr>
        <p:blipFill>
          <a:blip r:embed="rId11"/>
          <a:srcRect l="406" t="1678" b="2789"/>
          <a:stretch>
            <a:fillRect/>
          </a:stretch>
        </p:blipFill>
        <p:spPr>
          <a:xfrm>
            <a:off x="0" y="0"/>
            <a:ext cx="9142413" cy="68627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" name="矩形 6"/>
          <p:cNvSpPr/>
          <p:nvPr/>
        </p:nvSpPr>
        <p:spPr>
          <a:xfrm>
            <a:off x="0" y="0"/>
            <a:ext cx="9144000" cy="6496050"/>
          </a:xfrm>
          <a:prstGeom prst="rect">
            <a:avLst/>
          </a:prstGeom>
          <a:gradFill flip="none" rotWithShape="1">
            <a:gsLst>
              <a:gs pos="19000">
                <a:schemeClr val="bg1">
                  <a:alpha val="91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 fontAlgn="base"/>
            <a:endParaRPr lang="zh-CN" altLang="en-US" strike="noStrike" noProof="1"/>
          </a:p>
        </p:txBody>
      </p:sp>
      <p:pic>
        <p:nvPicPr>
          <p:cNvPr id="1028" name="图片 9"/>
          <p:cNvPicPr>
            <a:picLocks noChangeAspect="1"/>
          </p:cNvPicPr>
          <p:nvPr/>
        </p:nvPicPr>
        <p:blipFill>
          <a:blip r:embed="rId11"/>
          <a:srcRect l="406" t="1678" b="2789"/>
          <a:stretch>
            <a:fillRect/>
          </a:stretch>
        </p:blipFill>
        <p:spPr>
          <a:xfrm>
            <a:off x="0" y="0"/>
            <a:ext cx="9144000" cy="68627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29" name="KSO_BT1"/>
          <p:cNvSpPr>
            <a:spLocks noGrp="1"/>
          </p:cNvSpPr>
          <p:nvPr>
            <p:ph type="title"/>
          </p:nvPr>
        </p:nvSpPr>
        <p:spPr>
          <a:xfrm>
            <a:off x="419100" y="136525"/>
            <a:ext cx="8291513" cy="700088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b"/>
          <a:p>
            <a:pPr lvl="0"/>
            <a:r>
              <a:rPr lang="zh-CN" altLang="en-US" dirty="0"/>
              <a:t>单击此处编辑母版标题样式</a:t>
            </a:r>
            <a:endParaRPr lang="en-US" altLang="zh-CN" dirty="0"/>
          </a:p>
        </p:txBody>
      </p:sp>
      <p:sp>
        <p:nvSpPr>
          <p:cNvPr id="4" name="KSO_FD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/>
            <a:fld id="{41E25C16-BA6F-4C92-9EA9-67233FF267FD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KSO_FT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6" name="KSO_FN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/>
            <a:fld id="{886F1E9F-CDE5-4976-A53B-9F21ACD47DE9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1033" name="KSO_BC1"/>
          <p:cNvSpPr>
            <a:spLocks noGrp="1"/>
          </p:cNvSpPr>
          <p:nvPr>
            <p:ph type="body"/>
          </p:nvPr>
        </p:nvSpPr>
        <p:spPr>
          <a:xfrm>
            <a:off x="419100" y="1001713"/>
            <a:ext cx="8291513" cy="511810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pPr lvl="0" indent="-357505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 indent="-271145"/>
            <a:r>
              <a:rPr lang="zh-CN" altLang="en-US" dirty="0"/>
              <a:t>第二级</a:t>
            </a:r>
            <a:endParaRPr lang="zh-CN" altLang="en-US" dirty="0"/>
          </a:p>
          <a:p>
            <a:pPr lvl="2" indent="-228600"/>
            <a:r>
              <a:rPr lang="zh-CN" altLang="en-US" dirty="0"/>
              <a:t>第三级</a:t>
            </a:r>
            <a:endParaRPr lang="zh-CN" altLang="en-US" dirty="0"/>
          </a:p>
          <a:p>
            <a:pPr lvl="3" indent="-228600"/>
            <a:r>
              <a:rPr lang="zh-CN" altLang="en-US" dirty="0"/>
              <a:t>第四级</a:t>
            </a:r>
            <a:endParaRPr lang="zh-CN" altLang="en-US" dirty="0"/>
          </a:p>
          <a:p>
            <a:pPr lvl="4" indent="-228600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i="0" kern="1200" baseline="0">
          <a:solidFill>
            <a:schemeClr val="accent1"/>
          </a:solidFill>
          <a:effectLst/>
          <a:latin typeface="Arial" panose="020B0604020202020204" pitchFamily="34" charset="0"/>
          <a:ea typeface="+mn-ea"/>
          <a:cs typeface="+mj-cs"/>
        </a:defRPr>
      </a:lvl1pPr>
    </p:titleStyle>
    <p:bodyStyle>
      <a:lvl1pPr marL="357505" indent="-357505" algn="just" defTabSz="914400" rtl="0" eaLnBrk="1" latinLnBrk="0" hangingPunct="1">
        <a:lnSpc>
          <a:spcPct val="110000"/>
        </a:lnSpc>
        <a:spcBef>
          <a:spcPts val="1800"/>
        </a:spcBef>
        <a:spcAft>
          <a:spcPts val="0"/>
        </a:spcAft>
        <a:buClr>
          <a:schemeClr val="accent2"/>
        </a:buClr>
        <a:buSzPct val="70000"/>
        <a:buFont typeface="Wingdings 2" pitchFamily="18" charset="2"/>
        <a:buChar char=""/>
        <a:defRPr sz="2800" kern="1200" baseline="0">
          <a:solidFill>
            <a:schemeClr val="accent1">
              <a:lumMod val="75000"/>
            </a:schemeClr>
          </a:solidFill>
          <a:latin typeface="Arial" panose="020B0604020202020204" pitchFamily="34" charset="0"/>
          <a:ea typeface="+mn-ea"/>
          <a:cs typeface="+mn-cs"/>
        </a:defRPr>
      </a:lvl1pPr>
      <a:lvl2pPr marL="803275" indent="-271780" algn="just" defTabSz="914400" rtl="0" eaLnBrk="1" latinLnBrk="0" hangingPunct="1">
        <a:spcBef>
          <a:spcPts val="0"/>
        </a:spcBef>
        <a:spcAft>
          <a:spcPts val="0"/>
        </a:spcAft>
        <a:buClr>
          <a:schemeClr val="accent1">
            <a:lumMod val="75000"/>
          </a:schemeClr>
        </a:buClr>
        <a:buFont typeface="Arial" panose="020B0604020202020204" pitchFamily="34" charset="0"/>
        <a:buChar char="•"/>
        <a:tabLst>
          <a:tab pos="715645" algn="l"/>
        </a:tabLst>
        <a:defRPr sz="2400" kern="1200" baseline="0">
          <a:solidFill>
            <a:schemeClr val="accent1">
              <a:lumMod val="75000"/>
            </a:schemeClr>
          </a:solidFill>
          <a:latin typeface="Arial" panose="020B0604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tags" Target="../tags/tag10.xml"/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1.xml"/><Relationship Id="rId4" Type="http://schemas.openxmlformats.org/officeDocument/2006/relationships/tags" Target="../tags/tag11.xml"/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1.xml"/><Relationship Id="rId5" Type="http://schemas.openxmlformats.org/officeDocument/2006/relationships/tags" Target="../tags/tag12.xml"/><Relationship Id="rId4" Type="http://schemas.openxmlformats.org/officeDocument/2006/relationships/image" Target="../media/image21.jpeg"/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1.xml"/><Relationship Id="rId2" Type="http://schemas.openxmlformats.org/officeDocument/2006/relationships/tags" Target="../tags/tag2.xml"/><Relationship Id="rId1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6" Type="http://schemas.openxmlformats.org/officeDocument/2006/relationships/vmlDrawing" Target="../drawings/vmlDrawing1.v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3.xml"/><Relationship Id="rId3" Type="http://schemas.openxmlformats.org/officeDocument/2006/relationships/image" Target="../media/image5.wmf"/><Relationship Id="rId2" Type="http://schemas.openxmlformats.org/officeDocument/2006/relationships/oleObject" Target="../embeddings/oleObject1.bin"/><Relationship Id="rId1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.xml"/><Relationship Id="rId8" Type="http://schemas.openxmlformats.org/officeDocument/2006/relationships/audio" Target="../media/audio1.wav"/><Relationship Id="rId7" Type="http://schemas.openxmlformats.org/officeDocument/2006/relationships/tags" Target="../tags/tag4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5.xml"/><Relationship Id="rId1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.xml"/><Relationship Id="rId8" Type="http://schemas.openxmlformats.org/officeDocument/2006/relationships/tags" Target="../tags/tag6.xml"/><Relationship Id="rId7" Type="http://schemas.openxmlformats.org/officeDocument/2006/relationships/image" Target="../media/image13.png"/><Relationship Id="rId6" Type="http://schemas.openxmlformats.org/officeDocument/2006/relationships/image" Target="../media/image12.png"/><Relationship Id="rId5" Type="http://schemas.openxmlformats.org/officeDocument/2006/relationships/image" Target="../media/image9.png"/><Relationship Id="rId4" Type="http://schemas.openxmlformats.org/officeDocument/2006/relationships/image" Target="../media/image8.png"/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tags" Target="../tags/tag7.xml"/><Relationship Id="rId2" Type="http://schemas.openxmlformats.org/officeDocument/2006/relationships/image" Target="../media/image14.jpeg"/><Relationship Id="rId1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tags" Target="../tags/tag8.xml"/><Relationship Id="rId2" Type="http://schemas.openxmlformats.org/officeDocument/2006/relationships/image" Target="../media/image15.jpeg"/><Relationship Id="rId1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.xml"/><Relationship Id="rId5" Type="http://schemas.openxmlformats.org/officeDocument/2006/relationships/tags" Target="../tags/tag9.xml"/><Relationship Id="rId4" Type="http://schemas.openxmlformats.org/officeDocument/2006/relationships/image" Target="../media/image18.png"/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145" name="矩形 5"/>
          <p:cNvSpPr/>
          <p:nvPr/>
        </p:nvSpPr>
        <p:spPr>
          <a:xfrm>
            <a:off x="0" y="2644775"/>
            <a:ext cx="9144000" cy="1439863"/>
          </a:xfrm>
          <a:prstGeom prst="rect">
            <a:avLst/>
          </a:prstGeom>
          <a:solidFill>
            <a:srgbClr val="FFFFFF">
              <a:alpha val="50195"/>
            </a:srgbClr>
          </a:solidFill>
          <a:ln w="9525">
            <a:noFill/>
          </a:ln>
        </p:spPr>
        <p:txBody>
          <a:bodyPr anchor="ctr"/>
          <a:p>
            <a:pPr algn="ctr"/>
            <a:endParaRPr lang="zh-CN" altLang="zh-CN" dirty="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6146" name="TextBox 11"/>
          <p:cNvSpPr/>
          <p:nvPr/>
        </p:nvSpPr>
        <p:spPr>
          <a:xfrm>
            <a:off x="252413" y="2605088"/>
            <a:ext cx="8712200" cy="9144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5400" b="1" dirty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       　</a:t>
            </a:r>
            <a:r>
              <a:rPr lang="zh-CN" altLang="en-US" sz="5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百分数的应用</a:t>
            </a:r>
            <a:r>
              <a:rPr lang="zh-CN" altLang="en-US" sz="5400" b="1" dirty="0">
                <a:solidFill>
                  <a:srgbClr val="FC6204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（一）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147" name="直接连接符 19"/>
          <p:cNvSpPr/>
          <p:nvPr/>
        </p:nvSpPr>
        <p:spPr>
          <a:xfrm flipV="1">
            <a:off x="3924300" y="3716338"/>
            <a:ext cx="4895850" cy="30162"/>
          </a:xfrm>
          <a:prstGeom prst="line">
            <a:avLst/>
          </a:prstGeom>
          <a:ln w="9525" cap="flat" cmpd="sng">
            <a:solidFill>
              <a:srgbClr val="00B0F0"/>
            </a:solidFill>
            <a:prstDash val="dash"/>
            <a:miter/>
            <a:headEnd type="none" w="med" len="med"/>
            <a:tailEnd type="none" w="med" len="med"/>
          </a:ln>
        </p:spPr>
      </p:sp>
      <p:sp>
        <p:nvSpPr>
          <p:cNvPr id="6148" name="TextBox 81"/>
          <p:cNvSpPr/>
          <p:nvPr/>
        </p:nvSpPr>
        <p:spPr>
          <a:xfrm>
            <a:off x="5399088" y="3981450"/>
            <a:ext cx="3744912" cy="3651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endParaRPr lang="zh-CN" altLang="zh-CN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149" name="文本框 1"/>
          <p:cNvSpPr txBox="1"/>
          <p:nvPr/>
        </p:nvSpPr>
        <p:spPr>
          <a:xfrm>
            <a:off x="6565900" y="5378450"/>
            <a:ext cx="1625600" cy="37084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>
              <a:lnSpc>
                <a:spcPct val="130000"/>
              </a:lnSpc>
            </a:pPr>
            <a:r>
              <a:rPr lang="zh-CN" altLang="zh-CN" sz="1400" dirty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三台子一校    刘博</a:t>
            </a:r>
            <a:endParaRPr lang="zh-CN" altLang="zh-CN" sz="1400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</p:spTree>
    <p:custDataLst>
      <p:tags r:id="rId1"/>
    </p:custDataLst>
  </p:cSld>
  <p:clrMapOvr>
    <a:masterClrMapping/>
  </p:clrMapOvr>
  <p:transition spd="slow"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8433" name="直接连接符 19"/>
          <p:cNvSpPr/>
          <p:nvPr/>
        </p:nvSpPr>
        <p:spPr>
          <a:xfrm>
            <a:off x="111125" y="795338"/>
            <a:ext cx="1008063" cy="1587"/>
          </a:xfrm>
          <a:prstGeom prst="line">
            <a:avLst/>
          </a:prstGeom>
          <a:ln w="3175" cap="flat" cmpd="sng">
            <a:solidFill>
              <a:srgbClr val="4BACC6"/>
            </a:solidFill>
            <a:prstDash val="solid"/>
            <a:miter/>
            <a:headEnd type="diamond" w="lg" len="lg"/>
            <a:tailEnd type="none" w="med" len="med"/>
          </a:ln>
        </p:spPr>
      </p:sp>
      <p:sp>
        <p:nvSpPr>
          <p:cNvPr id="18434" name="直接连接符 21"/>
          <p:cNvSpPr/>
          <p:nvPr/>
        </p:nvSpPr>
        <p:spPr>
          <a:xfrm>
            <a:off x="898525" y="908050"/>
            <a:ext cx="7921625" cy="0"/>
          </a:xfrm>
          <a:prstGeom prst="line">
            <a:avLst/>
          </a:prstGeom>
          <a:ln w="3175" cap="flat" cmpd="sng">
            <a:solidFill>
              <a:srgbClr val="4BACC6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18435" name="直接连接符 28"/>
          <p:cNvSpPr/>
          <p:nvPr/>
        </p:nvSpPr>
        <p:spPr>
          <a:xfrm flipV="1">
            <a:off x="8820150" y="549275"/>
            <a:ext cx="0" cy="358775"/>
          </a:xfrm>
          <a:prstGeom prst="line">
            <a:avLst/>
          </a:prstGeom>
          <a:ln w="3175" cap="flat" cmpd="sng">
            <a:solidFill>
              <a:srgbClr val="4BACC6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18436" name="直接连接符 30"/>
          <p:cNvSpPr/>
          <p:nvPr/>
        </p:nvSpPr>
        <p:spPr>
          <a:xfrm flipH="1">
            <a:off x="8099425" y="549275"/>
            <a:ext cx="720725" cy="0"/>
          </a:xfrm>
          <a:prstGeom prst="line">
            <a:avLst/>
          </a:prstGeom>
          <a:ln w="3175" cap="flat" cmpd="sng">
            <a:solidFill>
              <a:srgbClr val="4BACC6"/>
            </a:solidFill>
            <a:prstDash val="solid"/>
            <a:miter/>
            <a:headEnd type="none" w="med" len="med"/>
            <a:tailEnd type="oval" w="med" len="med"/>
          </a:ln>
        </p:spPr>
      </p:sp>
      <p:sp>
        <p:nvSpPr>
          <p:cNvPr id="18437" name="直接连接符 6"/>
          <p:cNvSpPr/>
          <p:nvPr/>
        </p:nvSpPr>
        <p:spPr>
          <a:xfrm>
            <a:off x="8027988" y="682625"/>
            <a:ext cx="1587" cy="5699125"/>
          </a:xfrm>
          <a:prstGeom prst="line">
            <a:avLst/>
          </a:prstGeom>
          <a:ln w="3175" cap="flat" cmpd="sng">
            <a:solidFill>
              <a:srgbClr val="4BACC6"/>
            </a:solidFill>
            <a:prstDash val="dash"/>
            <a:miter/>
            <a:headEnd type="oval" w="med" len="med"/>
            <a:tailEnd type="diamond" w="lg" len="lg"/>
          </a:ln>
        </p:spPr>
      </p:sp>
      <p:grpSp>
        <p:nvGrpSpPr>
          <p:cNvPr id="18438" name="组合 2"/>
          <p:cNvGrpSpPr/>
          <p:nvPr/>
        </p:nvGrpSpPr>
        <p:grpSpPr>
          <a:xfrm>
            <a:off x="8101013" y="1125538"/>
            <a:ext cx="617537" cy="623887"/>
            <a:chOff x="0" y="0"/>
            <a:chExt cx="618814" cy="625079"/>
          </a:xfrm>
        </p:grpSpPr>
        <p:sp>
          <p:nvSpPr>
            <p:cNvPr id="18439" name="椭圆 9"/>
            <p:cNvSpPr/>
            <p:nvPr/>
          </p:nvSpPr>
          <p:spPr>
            <a:xfrm>
              <a:off x="0" y="0"/>
              <a:ext cx="612451" cy="612355"/>
            </a:xfrm>
            <a:prstGeom prst="ellipse">
              <a:avLst/>
            </a:prstGeom>
            <a:solidFill>
              <a:srgbClr val="F79646"/>
            </a:solidFill>
            <a:ln w="9525">
              <a:noFill/>
            </a:ln>
          </p:spPr>
          <p:txBody>
            <a:bodyPr anchor="t"/>
            <a:p>
              <a:pPr algn="ctr"/>
              <a:endParaRPr lang="zh-CN" altLang="zh-CN" sz="4400" dirty="0">
                <a:solidFill>
                  <a:srgbClr val="000000"/>
                </a:solidFill>
                <a:latin typeface="Broadway" pitchFamily="2" charset="0"/>
                <a:ea typeface="宋体" panose="02010600030101010101" pitchFamily="2" charset="-122"/>
                <a:sym typeface="Broadway" pitchFamily="2" charset="0"/>
              </a:endParaRPr>
            </a:p>
          </p:txBody>
        </p:sp>
        <p:sp>
          <p:nvSpPr>
            <p:cNvPr id="18440" name="TextBox 10"/>
            <p:cNvSpPr/>
            <p:nvPr/>
          </p:nvSpPr>
          <p:spPr>
            <a:xfrm>
              <a:off x="72714" y="9526"/>
              <a:ext cx="546100" cy="615553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r>
                <a:rPr lang="en-US" altLang="zh-CN" sz="3400" dirty="0">
                  <a:solidFill>
                    <a:schemeClr val="bg1"/>
                  </a:solidFill>
                  <a:latin typeface="Broadway" pitchFamily="2" charset="0"/>
                  <a:ea typeface="宋体" panose="02010600030101010101" pitchFamily="2" charset="-122"/>
                  <a:sym typeface="Broadway" pitchFamily="2" charset="0"/>
                </a:rPr>
                <a:t>1</a:t>
              </a:r>
              <a:endParaRPr lang="zh-CN" altLang="en-US" sz="3400" dirty="0">
                <a:solidFill>
                  <a:schemeClr val="bg1"/>
                </a:solidFill>
                <a:latin typeface="Broadway" pitchFamily="2" charset="0"/>
                <a:ea typeface="宋体" panose="02010600030101010101" pitchFamily="2" charset="-122"/>
                <a:sym typeface="Broadway" pitchFamily="2" charset="0"/>
              </a:endParaRPr>
            </a:p>
          </p:txBody>
        </p:sp>
      </p:grpSp>
      <p:sp>
        <p:nvSpPr>
          <p:cNvPr id="18441" name="TextBox 11"/>
          <p:cNvSpPr/>
          <p:nvPr/>
        </p:nvSpPr>
        <p:spPr>
          <a:xfrm>
            <a:off x="8188325" y="1844675"/>
            <a:ext cx="488950" cy="44005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2000" dirty="0">
                <a:solidFill>
                  <a:srgbClr val="00C4F0"/>
                </a:solidFill>
                <a:latin typeface="Arial" panose="020B0604020202020204" pitchFamily="34" charset="0"/>
                <a:ea typeface="宋体" panose="02010600030101010101" pitchFamily="2" charset="-122"/>
                <a:sym typeface="宋体" panose="02010600030101010101" pitchFamily="2" charset="-122"/>
              </a:rPr>
              <a:t>求一个数比另一个数多百分之几</a:t>
            </a:r>
            <a:endParaRPr lang="en-US" altLang="x-none" sz="2000" dirty="0">
              <a:solidFill>
                <a:srgbClr val="00C4F0"/>
              </a:solidFill>
              <a:latin typeface="Arial" panose="020B0604020202020204" pitchFamily="34" charset="0"/>
              <a:ea typeface="宋体" panose="02010600030101010101" pitchFamily="2" charset="-122"/>
              <a:sym typeface="Calibri" panose="020F0502020204030204" pitchFamily="34" charset="0"/>
            </a:endParaRPr>
          </a:p>
        </p:txBody>
      </p:sp>
      <p:pic>
        <p:nvPicPr>
          <p:cNvPr id="18442" name="Picture 3" descr="D:\Teliss_Tong\Copy\定期备份\工作备份\！PPT图片及版面资源\06-PPT精选插图\04-图标\BE2B91485291AEB7B04B1F1F2B4A2632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22300" y="1052513"/>
            <a:ext cx="812800" cy="8128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8443" name="Picture 20" descr="1180343_080621091_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68313" y="4508500"/>
            <a:ext cx="987425" cy="17113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8444" name="Picture 22" descr="96b1OOOPIC20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711825" y="4238625"/>
            <a:ext cx="1981200" cy="19812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文本框 2"/>
          <p:cNvSpPr txBox="1"/>
          <p:nvPr/>
        </p:nvSpPr>
        <p:spPr>
          <a:xfrm>
            <a:off x="1695450" y="2151380"/>
            <a:ext cx="4754880" cy="152971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>
              <a:lnSpc>
                <a:spcPct val="130000"/>
              </a:lnSpc>
            </a:pPr>
            <a:r>
              <a:rPr lang="zh-CN" altLang="zh-CN" sz="2400" dirty="0" smtClea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你知道咱们班级有多少人么？</a:t>
            </a:r>
            <a:endParaRPr lang="zh-CN" altLang="zh-CN" sz="2400" dirty="0" smtClean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>
              <a:lnSpc>
                <a:spcPct val="130000"/>
              </a:lnSpc>
            </a:pPr>
            <a:r>
              <a:rPr lang="zh-CN" altLang="zh-CN" sz="2400" dirty="0" smtClea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男女生分别有多少人？</a:t>
            </a:r>
            <a:endParaRPr lang="zh-CN" altLang="zh-CN" sz="2400" dirty="0" smtClean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>
              <a:lnSpc>
                <a:spcPct val="130000"/>
              </a:lnSpc>
            </a:pPr>
            <a:r>
              <a:rPr lang="zh-CN" altLang="zh-CN" sz="2400" dirty="0" smtClea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女生人数比男生人数多百分之几？</a:t>
            </a:r>
            <a:endParaRPr lang="zh-CN" altLang="zh-CN" sz="2400" dirty="0" smtClean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392555" y="2167255"/>
            <a:ext cx="436880" cy="57086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>
              <a:lnSpc>
                <a:spcPct val="130000"/>
              </a:lnSpc>
            </a:pPr>
            <a:r>
              <a:rPr lang="en-US" altLang="zh-CN" sz="2400" b="1" dirty="0">
                <a:solidFill>
                  <a:srgbClr val="000000"/>
                </a:solidFill>
                <a:sym typeface="Calibri" panose="020F0502020204030204" pitchFamily="34" charset="0"/>
              </a:rPr>
              <a:t>4.</a:t>
            </a:r>
            <a:endParaRPr lang="zh-CN" altLang="en-US" sz="2400" dirty="0" smtClean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</p:spTree>
    <p:custDataLst>
      <p:tags r:id="rId4"/>
    </p:custData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4337" name="直接连接符 19"/>
          <p:cNvSpPr/>
          <p:nvPr/>
        </p:nvSpPr>
        <p:spPr>
          <a:xfrm>
            <a:off x="111125" y="795338"/>
            <a:ext cx="1008063" cy="1587"/>
          </a:xfrm>
          <a:prstGeom prst="line">
            <a:avLst/>
          </a:prstGeom>
          <a:ln w="3175" cap="flat" cmpd="sng">
            <a:solidFill>
              <a:srgbClr val="4BACC6"/>
            </a:solidFill>
            <a:prstDash val="solid"/>
            <a:miter/>
            <a:headEnd type="diamond" w="lg" len="lg"/>
            <a:tailEnd type="none" w="med" len="med"/>
          </a:ln>
        </p:spPr>
      </p:sp>
      <p:sp>
        <p:nvSpPr>
          <p:cNvPr id="14338" name="直接连接符 21"/>
          <p:cNvSpPr/>
          <p:nvPr/>
        </p:nvSpPr>
        <p:spPr>
          <a:xfrm>
            <a:off x="898525" y="908050"/>
            <a:ext cx="7921625" cy="0"/>
          </a:xfrm>
          <a:prstGeom prst="line">
            <a:avLst/>
          </a:prstGeom>
          <a:ln w="3175" cap="flat" cmpd="sng">
            <a:solidFill>
              <a:srgbClr val="4BACC6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14339" name="直接连接符 28"/>
          <p:cNvSpPr/>
          <p:nvPr/>
        </p:nvSpPr>
        <p:spPr>
          <a:xfrm flipV="1">
            <a:off x="8820150" y="549275"/>
            <a:ext cx="0" cy="358775"/>
          </a:xfrm>
          <a:prstGeom prst="line">
            <a:avLst/>
          </a:prstGeom>
          <a:ln w="3175" cap="flat" cmpd="sng">
            <a:solidFill>
              <a:srgbClr val="4BACC6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14340" name="直接连接符 30"/>
          <p:cNvSpPr/>
          <p:nvPr/>
        </p:nvSpPr>
        <p:spPr>
          <a:xfrm flipH="1">
            <a:off x="8099425" y="549275"/>
            <a:ext cx="720725" cy="0"/>
          </a:xfrm>
          <a:prstGeom prst="line">
            <a:avLst/>
          </a:prstGeom>
          <a:ln w="3175" cap="flat" cmpd="sng">
            <a:solidFill>
              <a:srgbClr val="4BACC6"/>
            </a:solidFill>
            <a:prstDash val="solid"/>
            <a:miter/>
            <a:headEnd type="none" w="med" len="med"/>
            <a:tailEnd type="oval" w="med" len="med"/>
          </a:ln>
        </p:spPr>
      </p:sp>
      <p:sp>
        <p:nvSpPr>
          <p:cNvPr id="14341" name="TextBox 4"/>
          <p:cNvSpPr/>
          <p:nvPr/>
        </p:nvSpPr>
        <p:spPr>
          <a:xfrm>
            <a:off x="1187450" y="1628775"/>
            <a:ext cx="6983413" cy="16414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ct val="120000"/>
              </a:lnSpc>
            </a:pPr>
            <a:r>
              <a:rPr lang="en-US" altLang="zh-CN" sz="2800" b="1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  <a:sym typeface="Calibri" panose="020F0502020204030204" pitchFamily="34" charset="0"/>
              </a:rPr>
              <a:t>5. </a:t>
            </a:r>
            <a:r>
              <a:rPr lang="zh-CN" altLang="en-US" sz="2800" b="1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  <a:sym typeface="宋体" panose="02010600030101010101" pitchFamily="2" charset="-122"/>
              </a:rPr>
              <a:t>一个长方体木块长、宽、高分别是</a:t>
            </a:r>
            <a:r>
              <a:rPr lang="en-US" altLang="zh-CN" sz="2800" b="1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  <a:sym typeface="Calibri" panose="020F0502020204030204" pitchFamily="34" charset="0"/>
              </a:rPr>
              <a:t>5</a:t>
            </a: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rPr>
              <a:t>cm</a:t>
            </a:r>
            <a:r>
              <a:rPr lang="zh-CN" altLang="en-US" sz="2800" b="1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  <a:sym typeface="宋体" panose="02010600030101010101" pitchFamily="2" charset="-122"/>
              </a:rPr>
              <a:t>、</a:t>
            </a:r>
            <a:r>
              <a:rPr lang="en-US" altLang="zh-CN" sz="2800" b="1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  <a:sym typeface="Calibri" panose="020F0502020204030204" pitchFamily="34" charset="0"/>
              </a:rPr>
              <a:t>4</a:t>
            </a: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rPr>
              <a:t>cm</a:t>
            </a:r>
            <a:r>
              <a:rPr lang="zh-CN" altLang="en-US" sz="2800" b="1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  <a:sym typeface="宋体" panose="02010600030101010101" pitchFamily="2" charset="-122"/>
              </a:rPr>
              <a:t>、</a:t>
            </a:r>
            <a:r>
              <a:rPr lang="en-US" altLang="zh-CN" sz="2800" b="1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  <a:sym typeface="Calibri" panose="020F0502020204030204" pitchFamily="34" charset="0"/>
              </a:rPr>
              <a:t>3</a:t>
            </a: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rPr>
              <a:t>cm</a:t>
            </a:r>
            <a:r>
              <a:rPr lang="zh-CN" altLang="en-US" sz="2800" b="1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  <a:sym typeface="宋体" panose="02010600030101010101" pitchFamily="2" charset="-122"/>
              </a:rPr>
              <a:t>。如果用它锯成一个最大的正方体，现在体积比原来少百分之几？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4343" name="TextBox 81"/>
          <p:cNvSpPr/>
          <p:nvPr/>
        </p:nvSpPr>
        <p:spPr>
          <a:xfrm>
            <a:off x="3802063" y="396875"/>
            <a:ext cx="2663825" cy="4603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2400" b="1" dirty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探究新知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4344" name="直接连接符 6"/>
          <p:cNvSpPr/>
          <p:nvPr/>
        </p:nvSpPr>
        <p:spPr>
          <a:xfrm>
            <a:off x="8027988" y="682625"/>
            <a:ext cx="1587" cy="5699125"/>
          </a:xfrm>
          <a:prstGeom prst="line">
            <a:avLst/>
          </a:prstGeom>
          <a:ln w="3175" cap="flat" cmpd="sng">
            <a:solidFill>
              <a:srgbClr val="4BACC6"/>
            </a:solidFill>
            <a:prstDash val="dash"/>
            <a:miter/>
            <a:headEnd type="oval" w="med" len="med"/>
            <a:tailEnd type="diamond" w="lg" len="lg"/>
          </a:ln>
        </p:spPr>
      </p:sp>
      <p:grpSp>
        <p:nvGrpSpPr>
          <p:cNvPr id="14345" name="组合 2"/>
          <p:cNvGrpSpPr/>
          <p:nvPr/>
        </p:nvGrpSpPr>
        <p:grpSpPr>
          <a:xfrm>
            <a:off x="8101013" y="1125538"/>
            <a:ext cx="617537" cy="623887"/>
            <a:chOff x="0" y="0"/>
            <a:chExt cx="618814" cy="625079"/>
          </a:xfrm>
        </p:grpSpPr>
        <p:sp>
          <p:nvSpPr>
            <p:cNvPr id="14346" name="椭圆 9"/>
            <p:cNvSpPr/>
            <p:nvPr/>
          </p:nvSpPr>
          <p:spPr>
            <a:xfrm>
              <a:off x="0" y="0"/>
              <a:ext cx="612451" cy="612355"/>
            </a:xfrm>
            <a:prstGeom prst="ellipse">
              <a:avLst/>
            </a:prstGeom>
            <a:solidFill>
              <a:srgbClr val="F79646"/>
            </a:solidFill>
            <a:ln w="9525">
              <a:noFill/>
            </a:ln>
          </p:spPr>
          <p:txBody>
            <a:bodyPr anchor="t"/>
            <a:p>
              <a:pPr algn="ctr"/>
              <a:endParaRPr lang="zh-CN" altLang="zh-CN" sz="4400" dirty="0">
                <a:solidFill>
                  <a:srgbClr val="000000"/>
                </a:solidFill>
                <a:latin typeface="Broadway" pitchFamily="2" charset="0"/>
                <a:ea typeface="宋体" panose="02010600030101010101" pitchFamily="2" charset="-122"/>
                <a:sym typeface="Broadway" pitchFamily="2" charset="0"/>
              </a:endParaRPr>
            </a:p>
          </p:txBody>
        </p:sp>
        <p:sp>
          <p:nvSpPr>
            <p:cNvPr id="14347" name="TextBox 10"/>
            <p:cNvSpPr/>
            <p:nvPr/>
          </p:nvSpPr>
          <p:spPr>
            <a:xfrm>
              <a:off x="72714" y="9526"/>
              <a:ext cx="546100" cy="615553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r>
                <a:rPr lang="en-US" altLang="zh-CN" sz="3400" dirty="0">
                  <a:solidFill>
                    <a:schemeClr val="bg1"/>
                  </a:solidFill>
                  <a:latin typeface="Broadway" pitchFamily="2" charset="0"/>
                  <a:ea typeface="宋体" panose="02010600030101010101" pitchFamily="2" charset="-122"/>
                  <a:sym typeface="Broadway" pitchFamily="2" charset="0"/>
                </a:rPr>
                <a:t>1</a:t>
              </a:r>
              <a:endParaRPr lang="zh-CN" altLang="en-US" sz="3400" dirty="0">
                <a:solidFill>
                  <a:schemeClr val="bg1"/>
                </a:solidFill>
                <a:latin typeface="Broadway" pitchFamily="2" charset="0"/>
                <a:ea typeface="宋体" panose="02010600030101010101" pitchFamily="2" charset="-122"/>
                <a:sym typeface="Broadway" pitchFamily="2" charset="0"/>
              </a:endParaRPr>
            </a:p>
          </p:txBody>
        </p:sp>
      </p:grpSp>
      <p:sp>
        <p:nvSpPr>
          <p:cNvPr id="14348" name="TextBox 11"/>
          <p:cNvSpPr/>
          <p:nvPr/>
        </p:nvSpPr>
        <p:spPr>
          <a:xfrm>
            <a:off x="8188325" y="1844675"/>
            <a:ext cx="488950" cy="44005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2000" dirty="0">
                <a:solidFill>
                  <a:srgbClr val="00C4F0"/>
                </a:solidFill>
                <a:latin typeface="Arial" panose="020B0604020202020204" pitchFamily="34" charset="0"/>
                <a:ea typeface="宋体" panose="02010600030101010101" pitchFamily="2" charset="-122"/>
                <a:sym typeface="宋体" panose="02010600030101010101" pitchFamily="2" charset="-122"/>
              </a:rPr>
              <a:t>求一个数比另一个数多百分之几</a:t>
            </a:r>
            <a:endParaRPr lang="en-US" altLang="x-none" sz="2000" dirty="0">
              <a:solidFill>
                <a:srgbClr val="00C4F0"/>
              </a:solidFill>
              <a:latin typeface="Arial" panose="020B0604020202020204" pitchFamily="34" charset="0"/>
              <a:ea typeface="宋体" panose="02010600030101010101" pitchFamily="2" charset="-122"/>
              <a:sym typeface="Calibri" panose="020F0502020204030204" pitchFamily="34" charset="0"/>
            </a:endParaRPr>
          </a:p>
        </p:txBody>
      </p:sp>
      <p:sp>
        <p:nvSpPr>
          <p:cNvPr id="14349" name="矩形 4"/>
          <p:cNvSpPr/>
          <p:nvPr/>
        </p:nvSpPr>
        <p:spPr>
          <a:xfrm>
            <a:off x="1630363" y="1052513"/>
            <a:ext cx="2654300" cy="5048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ct val="150000"/>
              </a:lnSpc>
              <a:spcBef>
                <a:spcPts val="200"/>
              </a:spcBef>
              <a:spcAft>
                <a:spcPts val="65"/>
              </a:spcAft>
            </a:pPr>
            <a:r>
              <a:rPr lang="zh-CN" altLang="en-US" b="1" dirty="0">
                <a:solidFill>
                  <a:srgbClr val="E46C0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活学活用</a:t>
            </a:r>
            <a:endParaRPr lang="en-US" altLang="x-none" b="1" dirty="0">
              <a:solidFill>
                <a:srgbClr val="E46C0A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pic>
        <p:nvPicPr>
          <p:cNvPr id="14350" name="Picture 3" descr="D:\Teliss_Tong\Copy\定期备份\工作备份\！PPT图片及版面资源\06-PPT精选插图\04-图标\BE2B91485291AEB7B04B1F1F2B4A2632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22300" y="1052513"/>
            <a:ext cx="812800" cy="8128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8453" name="Picture 20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804025" y="3429000"/>
            <a:ext cx="1225550" cy="14986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8454" name="Picture 21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9388" y="4157663"/>
            <a:ext cx="1512887" cy="1325562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4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checkerboard(across)">
                                      <p:cBhvr>
                                        <p:cTn id="7" dur="500"/>
                                        <p:tgtEl>
                                          <p:spTgt spid="184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amond(in)">
                                      <p:cBhvr>
                                        <p:cTn id="10" dur="2000"/>
                                        <p:tgtEl>
                                          <p:spTgt spid="184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8433" name="直接连接符 19"/>
          <p:cNvSpPr/>
          <p:nvPr/>
        </p:nvSpPr>
        <p:spPr>
          <a:xfrm>
            <a:off x="111125" y="795338"/>
            <a:ext cx="1008063" cy="1587"/>
          </a:xfrm>
          <a:prstGeom prst="line">
            <a:avLst/>
          </a:prstGeom>
          <a:ln w="3175" cap="flat" cmpd="sng">
            <a:solidFill>
              <a:srgbClr val="4BACC6"/>
            </a:solidFill>
            <a:prstDash val="solid"/>
            <a:miter/>
            <a:headEnd type="diamond" w="lg" len="lg"/>
            <a:tailEnd type="none" w="med" len="med"/>
          </a:ln>
        </p:spPr>
      </p:sp>
      <p:sp>
        <p:nvSpPr>
          <p:cNvPr id="18434" name="直接连接符 21"/>
          <p:cNvSpPr/>
          <p:nvPr/>
        </p:nvSpPr>
        <p:spPr>
          <a:xfrm>
            <a:off x="898525" y="908050"/>
            <a:ext cx="7921625" cy="0"/>
          </a:xfrm>
          <a:prstGeom prst="line">
            <a:avLst/>
          </a:prstGeom>
          <a:ln w="3175" cap="flat" cmpd="sng">
            <a:solidFill>
              <a:srgbClr val="4BACC6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18435" name="直接连接符 28"/>
          <p:cNvSpPr/>
          <p:nvPr/>
        </p:nvSpPr>
        <p:spPr>
          <a:xfrm flipV="1">
            <a:off x="8820150" y="549275"/>
            <a:ext cx="0" cy="358775"/>
          </a:xfrm>
          <a:prstGeom prst="line">
            <a:avLst/>
          </a:prstGeom>
          <a:ln w="3175" cap="flat" cmpd="sng">
            <a:solidFill>
              <a:srgbClr val="4BACC6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18436" name="直接连接符 30"/>
          <p:cNvSpPr/>
          <p:nvPr/>
        </p:nvSpPr>
        <p:spPr>
          <a:xfrm flipH="1">
            <a:off x="8099425" y="549275"/>
            <a:ext cx="720725" cy="0"/>
          </a:xfrm>
          <a:prstGeom prst="line">
            <a:avLst/>
          </a:prstGeom>
          <a:ln w="3175" cap="flat" cmpd="sng">
            <a:solidFill>
              <a:srgbClr val="4BACC6"/>
            </a:solidFill>
            <a:prstDash val="solid"/>
            <a:miter/>
            <a:headEnd type="none" w="med" len="med"/>
            <a:tailEnd type="oval" w="med" len="med"/>
          </a:ln>
        </p:spPr>
      </p:sp>
      <p:sp>
        <p:nvSpPr>
          <p:cNvPr id="18437" name="直接连接符 6"/>
          <p:cNvSpPr/>
          <p:nvPr/>
        </p:nvSpPr>
        <p:spPr>
          <a:xfrm>
            <a:off x="8027988" y="682625"/>
            <a:ext cx="1587" cy="5699125"/>
          </a:xfrm>
          <a:prstGeom prst="line">
            <a:avLst/>
          </a:prstGeom>
          <a:ln w="3175" cap="flat" cmpd="sng">
            <a:solidFill>
              <a:srgbClr val="4BACC6"/>
            </a:solidFill>
            <a:prstDash val="dash"/>
            <a:miter/>
            <a:headEnd type="oval" w="med" len="med"/>
            <a:tailEnd type="diamond" w="lg" len="lg"/>
          </a:ln>
        </p:spPr>
      </p:sp>
      <p:grpSp>
        <p:nvGrpSpPr>
          <p:cNvPr id="18438" name="组合 2"/>
          <p:cNvGrpSpPr/>
          <p:nvPr/>
        </p:nvGrpSpPr>
        <p:grpSpPr>
          <a:xfrm>
            <a:off x="8101013" y="1125538"/>
            <a:ext cx="617537" cy="623887"/>
            <a:chOff x="0" y="0"/>
            <a:chExt cx="618814" cy="625079"/>
          </a:xfrm>
        </p:grpSpPr>
        <p:sp>
          <p:nvSpPr>
            <p:cNvPr id="18439" name="椭圆 9"/>
            <p:cNvSpPr/>
            <p:nvPr/>
          </p:nvSpPr>
          <p:spPr>
            <a:xfrm>
              <a:off x="0" y="0"/>
              <a:ext cx="612451" cy="612355"/>
            </a:xfrm>
            <a:prstGeom prst="ellipse">
              <a:avLst/>
            </a:prstGeom>
            <a:solidFill>
              <a:srgbClr val="F79646"/>
            </a:solidFill>
            <a:ln w="9525">
              <a:noFill/>
            </a:ln>
          </p:spPr>
          <p:txBody>
            <a:bodyPr anchor="t"/>
            <a:p>
              <a:pPr algn="ctr"/>
              <a:endParaRPr lang="zh-CN" altLang="zh-CN" sz="4400" dirty="0">
                <a:solidFill>
                  <a:srgbClr val="000000"/>
                </a:solidFill>
                <a:latin typeface="Broadway" pitchFamily="2" charset="0"/>
                <a:ea typeface="宋体" panose="02010600030101010101" pitchFamily="2" charset="-122"/>
                <a:sym typeface="Broadway" pitchFamily="2" charset="0"/>
              </a:endParaRPr>
            </a:p>
          </p:txBody>
        </p:sp>
        <p:sp>
          <p:nvSpPr>
            <p:cNvPr id="18440" name="TextBox 10"/>
            <p:cNvSpPr/>
            <p:nvPr/>
          </p:nvSpPr>
          <p:spPr>
            <a:xfrm>
              <a:off x="72714" y="9526"/>
              <a:ext cx="546100" cy="615553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r>
                <a:rPr lang="en-US" altLang="zh-CN" sz="3400" dirty="0">
                  <a:solidFill>
                    <a:schemeClr val="bg1"/>
                  </a:solidFill>
                  <a:latin typeface="Broadway" pitchFamily="2" charset="0"/>
                  <a:ea typeface="宋体" panose="02010600030101010101" pitchFamily="2" charset="-122"/>
                  <a:sym typeface="Broadway" pitchFamily="2" charset="0"/>
                </a:rPr>
                <a:t>1</a:t>
              </a:r>
              <a:endParaRPr lang="zh-CN" altLang="en-US" sz="3400" dirty="0">
                <a:solidFill>
                  <a:schemeClr val="bg1"/>
                </a:solidFill>
                <a:latin typeface="Broadway" pitchFamily="2" charset="0"/>
                <a:ea typeface="宋体" panose="02010600030101010101" pitchFamily="2" charset="-122"/>
                <a:sym typeface="Broadway" pitchFamily="2" charset="0"/>
              </a:endParaRPr>
            </a:p>
          </p:txBody>
        </p:sp>
      </p:grpSp>
      <p:sp>
        <p:nvSpPr>
          <p:cNvPr id="18441" name="TextBox 11"/>
          <p:cNvSpPr/>
          <p:nvPr/>
        </p:nvSpPr>
        <p:spPr>
          <a:xfrm>
            <a:off x="8188325" y="1844675"/>
            <a:ext cx="488950" cy="44005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2000" dirty="0">
                <a:solidFill>
                  <a:srgbClr val="00C4F0"/>
                </a:solidFill>
                <a:latin typeface="Arial" panose="020B0604020202020204" pitchFamily="34" charset="0"/>
                <a:ea typeface="宋体" panose="02010600030101010101" pitchFamily="2" charset="-122"/>
                <a:sym typeface="宋体" panose="02010600030101010101" pitchFamily="2" charset="-122"/>
              </a:rPr>
              <a:t>求一个数比另一个数多百分之几</a:t>
            </a:r>
            <a:endParaRPr lang="en-US" altLang="x-none" sz="2000" dirty="0">
              <a:solidFill>
                <a:srgbClr val="00C4F0"/>
              </a:solidFill>
              <a:latin typeface="Arial" panose="020B0604020202020204" pitchFamily="34" charset="0"/>
              <a:ea typeface="宋体" panose="02010600030101010101" pitchFamily="2" charset="-122"/>
              <a:sym typeface="Calibri" panose="020F0502020204030204" pitchFamily="34" charset="0"/>
            </a:endParaRPr>
          </a:p>
        </p:txBody>
      </p:sp>
      <p:pic>
        <p:nvPicPr>
          <p:cNvPr id="18442" name="Picture 3" descr="D:\Teliss_Tong\Copy\定期备份\工作备份\！PPT图片及版面资源\06-PPT精选插图\04-图标\BE2B91485291AEB7B04B1F1F2B4A2632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22300" y="1052513"/>
            <a:ext cx="812800" cy="8128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8443" name="Picture 20" descr="1180343_080621091_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68313" y="4508500"/>
            <a:ext cx="987425" cy="17113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8444" name="Picture 22" descr="96b1OOOPIC20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711825" y="4238625"/>
            <a:ext cx="1981200" cy="19812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矩形 1"/>
          <p:cNvSpPr/>
          <p:nvPr/>
        </p:nvSpPr>
        <p:spPr>
          <a:xfrm>
            <a:off x="1266825" y="2829560"/>
            <a:ext cx="6610350" cy="1198880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  <a:scene3d>
              <a:camera prst="obliqueTopLeft"/>
              <a:lightRig rig="soft" dir="t">
                <a:rot lat="0" lon="0" rev="0"/>
              </a:lightRig>
            </a:scene3d>
            <a:sp3d extrusionH="336550" prstMaterial="plastic">
              <a:extrusionClr>
                <a:srgbClr val="77DEFB"/>
              </a:extrusionClr>
            </a:sp3d>
          </a:bodyPr>
          <a:p>
            <a:pPr algn="ctr" fontAlgn="base"/>
            <a:r>
              <a:rPr lang="zh-CN" altLang="en-US" sz="7200" b="1" strike="noStrike" noProof="1">
                <a:blipFill>
                  <a:blip r:embed="rId4"/>
                  <a:tile tx="-57150" ty="355600" algn="ctr"/>
                </a:blipFill>
                <a:effectLst>
                  <a:outerShdw blurRad="60007" dist="310007" dir="7680000" sy="30000" kx="1300200" algn="ctr" rotWithShape="0">
                    <a:srgbClr val="5B9BD5">
                      <a:alpha val="32000"/>
                      <a:lumMod val="5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你学会了什么？</a:t>
            </a:r>
            <a:endParaRPr lang="zh-CN" altLang="en-US" sz="7200" b="1" strike="noStrike" noProof="1">
              <a:blipFill>
                <a:blip r:embed="rId4"/>
                <a:tile tx="-57150" ty="355600" algn="ctr"/>
              </a:blipFill>
              <a:effectLst>
                <a:outerShdw blurRad="60007" dist="310007" dir="7680000" sy="30000" kx="1300200" algn="ctr" rotWithShape="0">
                  <a:srgbClr val="5B9BD5">
                    <a:alpha val="32000"/>
                    <a:lumMod val="50000"/>
                  </a:srgbClr>
                </a:outerShdw>
              </a:effectLst>
            </a:endParaRPr>
          </a:p>
        </p:txBody>
      </p:sp>
    </p:spTree>
    <p:custDataLst>
      <p:tags r:id="rId5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148" name="TextBox 81"/>
          <p:cNvSpPr/>
          <p:nvPr/>
        </p:nvSpPr>
        <p:spPr>
          <a:xfrm>
            <a:off x="5399088" y="3981450"/>
            <a:ext cx="3744912" cy="3651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endParaRPr lang="zh-CN" altLang="zh-CN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6" name="图片 5" descr="W02016120133868741016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20065" y="385445"/>
            <a:ext cx="3103563" cy="28606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" name="文本框 6"/>
          <p:cNvSpPr txBox="1"/>
          <p:nvPr/>
        </p:nvSpPr>
        <p:spPr>
          <a:xfrm>
            <a:off x="4228148" y="1691958"/>
            <a:ext cx="3624262" cy="8921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>
              <a:lnSpc>
                <a:spcPct val="130000"/>
              </a:lnSpc>
            </a:pPr>
            <a:r>
              <a:rPr lang="en-US" altLang="zh-CN" sz="2000" dirty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64</a:t>
            </a:r>
            <a:r>
              <a:rPr lang="zh-CN" altLang="en-US" sz="2000" dirty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岁，</a:t>
            </a:r>
            <a:r>
              <a:rPr lang="en-US" altLang="zh-CN" sz="2000" dirty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210</a:t>
            </a:r>
            <a:r>
              <a:rPr lang="zh-CN" altLang="en-US" sz="2000" dirty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分钟，</a:t>
            </a:r>
            <a:r>
              <a:rPr lang="en-US" altLang="zh-CN" sz="2000" dirty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32440</a:t>
            </a:r>
            <a:r>
              <a:rPr lang="zh-CN" altLang="en-US" sz="2000" dirty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余字，</a:t>
            </a:r>
            <a:endParaRPr lang="zh-CN" altLang="en-US" sz="2000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2000" dirty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全程站立无休息，仅喝一次水</a:t>
            </a:r>
            <a:endParaRPr lang="zh-CN" altLang="en-US" sz="2000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21615" y="3411220"/>
            <a:ext cx="8211185" cy="249174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>
              <a:lnSpc>
                <a:spcPct val="130000"/>
              </a:lnSpc>
            </a:pPr>
            <a:r>
              <a:rPr lang="zh-CN" altLang="en-US" sz="2000" dirty="0" smtClea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过去五年，咱们中国的成绩单——</a:t>
            </a:r>
            <a:endParaRPr lang="zh-CN" altLang="en-US" sz="2000" dirty="0" smtClean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 algn="l">
              <a:lnSpc>
                <a:spcPct val="130000"/>
              </a:lnSpc>
            </a:pPr>
            <a:r>
              <a:rPr lang="zh-CN" altLang="en-US" sz="2000" dirty="0" smtClea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国内生产总值由54万亿元增长至80万亿元，稳居世界第二；</a:t>
            </a:r>
            <a:endParaRPr lang="zh-CN" altLang="en-US" sz="2000" dirty="0" smtClean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 algn="l">
              <a:lnSpc>
                <a:spcPct val="130000"/>
              </a:lnSpc>
            </a:pPr>
            <a:r>
              <a:rPr lang="zh-CN" altLang="en-US" sz="2000" dirty="0" smtClea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粮食生产能力达到12000亿斤；</a:t>
            </a:r>
            <a:endParaRPr lang="zh-CN" altLang="en-US" sz="2000" dirty="0" smtClean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 algn="l">
              <a:lnSpc>
                <a:spcPct val="130000"/>
              </a:lnSpc>
            </a:pPr>
            <a:r>
              <a:rPr lang="zh-CN" altLang="en-US" sz="2000" dirty="0" smtClea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城镇化率年均提高1.2个百分点，8000多万农业转移人口成为城镇居民；</a:t>
            </a:r>
            <a:endParaRPr lang="zh-CN" altLang="en-US" sz="2000" dirty="0" smtClean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 algn="l">
              <a:lnSpc>
                <a:spcPct val="130000"/>
              </a:lnSpc>
            </a:pPr>
            <a:r>
              <a:rPr lang="zh-CN" altLang="en-US" sz="2000" dirty="0" smtClea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6000多万贫困人口稳定脱贫，贫困发生率从10.2%下降到4%以下；</a:t>
            </a:r>
            <a:endParaRPr lang="zh-CN" altLang="en-US" sz="2000" dirty="0" smtClean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 algn="l">
              <a:lnSpc>
                <a:spcPct val="130000"/>
              </a:lnSpc>
            </a:pPr>
            <a:r>
              <a:rPr lang="zh-CN" altLang="en-US" sz="2000" dirty="0" smtClea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城镇新增就业年均1300万人以上。</a:t>
            </a:r>
            <a:endParaRPr lang="zh-CN" altLang="en-US" sz="2000" dirty="0" smtClean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</p:spTree>
    <p:custDataLst>
      <p:tags r:id="rId2"/>
    </p:custData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193" name="直接连接符 19"/>
          <p:cNvSpPr/>
          <p:nvPr/>
        </p:nvSpPr>
        <p:spPr>
          <a:xfrm>
            <a:off x="111125" y="795338"/>
            <a:ext cx="1008063" cy="1587"/>
          </a:xfrm>
          <a:prstGeom prst="line">
            <a:avLst/>
          </a:prstGeom>
          <a:ln w="3175" cap="flat" cmpd="sng">
            <a:solidFill>
              <a:srgbClr val="4BACC6"/>
            </a:solidFill>
            <a:prstDash val="solid"/>
            <a:miter/>
            <a:headEnd type="diamond" w="lg" len="lg"/>
            <a:tailEnd type="none" w="med" len="med"/>
          </a:ln>
        </p:spPr>
      </p:sp>
      <p:sp>
        <p:nvSpPr>
          <p:cNvPr id="8194" name="直接连接符 21"/>
          <p:cNvSpPr/>
          <p:nvPr/>
        </p:nvSpPr>
        <p:spPr>
          <a:xfrm>
            <a:off x="898525" y="908050"/>
            <a:ext cx="7921625" cy="0"/>
          </a:xfrm>
          <a:prstGeom prst="line">
            <a:avLst/>
          </a:prstGeom>
          <a:ln w="3175" cap="flat" cmpd="sng">
            <a:solidFill>
              <a:srgbClr val="4BACC6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8195" name="直接连接符 28"/>
          <p:cNvSpPr/>
          <p:nvPr/>
        </p:nvSpPr>
        <p:spPr>
          <a:xfrm flipV="1">
            <a:off x="8820150" y="549275"/>
            <a:ext cx="0" cy="358775"/>
          </a:xfrm>
          <a:prstGeom prst="line">
            <a:avLst/>
          </a:prstGeom>
          <a:ln w="3175" cap="flat" cmpd="sng">
            <a:solidFill>
              <a:srgbClr val="4BACC6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8196" name="直接连接符 30"/>
          <p:cNvSpPr/>
          <p:nvPr/>
        </p:nvSpPr>
        <p:spPr>
          <a:xfrm flipH="1">
            <a:off x="8099425" y="549275"/>
            <a:ext cx="720725" cy="0"/>
          </a:xfrm>
          <a:prstGeom prst="line">
            <a:avLst/>
          </a:prstGeom>
          <a:ln w="3175" cap="flat" cmpd="sng">
            <a:solidFill>
              <a:srgbClr val="4BACC6"/>
            </a:solidFill>
            <a:prstDash val="solid"/>
            <a:miter/>
            <a:headEnd type="none" w="med" len="med"/>
            <a:tailEnd type="oval" w="med" len="med"/>
          </a:ln>
        </p:spPr>
      </p:sp>
      <p:sp>
        <p:nvSpPr>
          <p:cNvPr id="8197" name="TextBox 81"/>
          <p:cNvSpPr/>
          <p:nvPr/>
        </p:nvSpPr>
        <p:spPr>
          <a:xfrm>
            <a:off x="3851275" y="390525"/>
            <a:ext cx="2665413" cy="58578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3200" b="1" dirty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复习提问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198" name="直接连接符 6"/>
          <p:cNvSpPr/>
          <p:nvPr/>
        </p:nvSpPr>
        <p:spPr>
          <a:xfrm>
            <a:off x="8027988" y="682625"/>
            <a:ext cx="1587" cy="5699125"/>
          </a:xfrm>
          <a:prstGeom prst="line">
            <a:avLst/>
          </a:prstGeom>
          <a:ln w="3175" cap="flat" cmpd="sng">
            <a:solidFill>
              <a:srgbClr val="4BACC6"/>
            </a:solidFill>
            <a:prstDash val="dash"/>
            <a:miter/>
            <a:headEnd type="oval" w="med" len="med"/>
            <a:tailEnd type="diamond" w="lg" len="lg"/>
          </a:ln>
        </p:spPr>
      </p:sp>
      <p:sp>
        <p:nvSpPr>
          <p:cNvPr id="8199" name="TextBox 10"/>
          <p:cNvSpPr/>
          <p:nvPr/>
        </p:nvSpPr>
        <p:spPr>
          <a:xfrm>
            <a:off x="8188325" y="1844675"/>
            <a:ext cx="488950" cy="22447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2000" dirty="0">
                <a:solidFill>
                  <a:srgbClr val="00C4F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什么叫</a:t>
            </a:r>
            <a:r>
              <a:rPr lang="zh-CN" altLang="en-US" sz="2000" b="1" dirty="0">
                <a:solidFill>
                  <a:srgbClr val="00C4F0"/>
                </a:solidFill>
                <a:latin typeface="Arial" panose="020B0604020202020204" pitchFamily="34" charset="0"/>
                <a:ea typeface="宋体" panose="02010600030101010101" pitchFamily="2" charset="-122"/>
                <a:sym typeface="宋体" panose="02010600030101010101" pitchFamily="2" charset="-122"/>
              </a:rPr>
              <a:t>百分数</a:t>
            </a:r>
            <a:endParaRPr lang="zh-CN" altLang="en-US" sz="2000" b="1" dirty="0">
              <a:solidFill>
                <a:srgbClr val="00C4F0"/>
              </a:solidFill>
              <a:latin typeface="Arial" panose="020B060402020202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  <a:p>
            <a:r>
              <a:rPr lang="zh-CN" altLang="en-US" sz="2000" dirty="0">
                <a:solidFill>
                  <a:srgbClr val="00C4F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？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0250" name="矩形 4"/>
          <p:cNvSpPr/>
          <p:nvPr/>
        </p:nvSpPr>
        <p:spPr>
          <a:xfrm>
            <a:off x="1630363" y="1570038"/>
            <a:ext cx="1862137" cy="5048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ct val="150000"/>
              </a:lnSpc>
              <a:spcBef>
                <a:spcPts val="200"/>
              </a:spcBef>
              <a:spcAft>
                <a:spcPts val="65"/>
              </a:spcAft>
            </a:pPr>
            <a:r>
              <a:rPr lang="zh-CN" altLang="en-US" b="1" dirty="0">
                <a:solidFill>
                  <a:srgbClr val="E46C0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什么叫百分数？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0251" name="矩形 4"/>
          <p:cNvSpPr/>
          <p:nvPr/>
        </p:nvSpPr>
        <p:spPr>
          <a:xfrm>
            <a:off x="1547813" y="1916113"/>
            <a:ext cx="5976937" cy="101473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indent="457200">
              <a:lnSpc>
                <a:spcPct val="150000"/>
              </a:lnSpc>
              <a:spcBef>
                <a:spcPts val="200"/>
              </a:spcBef>
              <a:spcAft>
                <a:spcPts val="65"/>
              </a:spcAft>
            </a:pPr>
            <a:r>
              <a:rPr lang="zh-CN" altLang="en-US" sz="2000" b="1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  <a:sym typeface="宋体" panose="02010600030101010101" pitchFamily="2" charset="-122"/>
              </a:rPr>
              <a:t>百分数表示一个数是另一个数的百分之几.百分数也叫百分比，百分率。</a:t>
            </a:r>
            <a:endParaRPr lang="zh-CN" altLang="en-US" sz="2000" b="1" dirty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pic>
        <p:nvPicPr>
          <p:cNvPr id="8202" name="Picture 3" descr="D:\Teliss_Tong\Copy\定期备份\工作备份\！PPT图片及版面资源\06-PPT精选插图\04-图标\BE2B91485291AEB7B04B1F1F2B4A2632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52488" y="1635125"/>
            <a:ext cx="812800" cy="812800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8203" name="组合 11"/>
          <p:cNvGrpSpPr/>
          <p:nvPr/>
        </p:nvGrpSpPr>
        <p:grpSpPr>
          <a:xfrm>
            <a:off x="8101013" y="1125538"/>
            <a:ext cx="617537" cy="623887"/>
            <a:chOff x="0" y="0"/>
            <a:chExt cx="618814" cy="625079"/>
          </a:xfrm>
        </p:grpSpPr>
        <p:sp>
          <p:nvSpPr>
            <p:cNvPr id="8204" name="椭圆 12"/>
            <p:cNvSpPr/>
            <p:nvPr/>
          </p:nvSpPr>
          <p:spPr>
            <a:xfrm>
              <a:off x="0" y="0"/>
              <a:ext cx="612451" cy="612355"/>
            </a:xfrm>
            <a:prstGeom prst="ellipse">
              <a:avLst/>
            </a:prstGeom>
            <a:solidFill>
              <a:srgbClr val="F79646"/>
            </a:solidFill>
            <a:ln w="9525">
              <a:noFill/>
            </a:ln>
          </p:spPr>
          <p:txBody>
            <a:bodyPr anchor="t"/>
            <a:p>
              <a:pPr algn="ctr"/>
              <a:endParaRPr lang="zh-CN" altLang="zh-CN" sz="4400" dirty="0">
                <a:solidFill>
                  <a:srgbClr val="000000"/>
                </a:solidFill>
                <a:latin typeface="Broadway" pitchFamily="2" charset="0"/>
                <a:ea typeface="宋体" panose="02010600030101010101" pitchFamily="2" charset="-122"/>
                <a:sym typeface="Broadway" pitchFamily="2" charset="0"/>
              </a:endParaRPr>
            </a:p>
          </p:txBody>
        </p:sp>
        <p:sp>
          <p:nvSpPr>
            <p:cNvPr id="8205" name="TextBox 10"/>
            <p:cNvSpPr/>
            <p:nvPr/>
          </p:nvSpPr>
          <p:spPr>
            <a:xfrm>
              <a:off x="72714" y="9526"/>
              <a:ext cx="546100" cy="615553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r>
                <a:rPr lang="en-US" altLang="zh-CN" sz="3400" dirty="0">
                  <a:solidFill>
                    <a:schemeClr val="bg1"/>
                  </a:solidFill>
                  <a:latin typeface="Broadway" pitchFamily="2" charset="0"/>
                  <a:ea typeface="宋体" panose="02010600030101010101" pitchFamily="2" charset="-122"/>
                  <a:sym typeface="Broadway" pitchFamily="2" charset="0"/>
                </a:rPr>
                <a:t>1</a:t>
              </a:r>
              <a:endParaRPr lang="zh-CN" altLang="en-US" sz="3400" dirty="0">
                <a:solidFill>
                  <a:schemeClr val="bg1"/>
                </a:solidFill>
                <a:latin typeface="Broadway" pitchFamily="2" charset="0"/>
                <a:ea typeface="宋体" panose="02010600030101010101" pitchFamily="2" charset="-122"/>
                <a:sym typeface="Broadway" pitchFamily="2" charset="0"/>
              </a:endParaRPr>
            </a:p>
          </p:txBody>
        </p:sp>
      </p:grpSp>
      <p:sp>
        <p:nvSpPr>
          <p:cNvPr id="8207" name="Text Box 18"/>
          <p:cNvSpPr/>
          <p:nvPr/>
        </p:nvSpPr>
        <p:spPr>
          <a:xfrm>
            <a:off x="895350" y="3749040"/>
            <a:ext cx="6572250" cy="97726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zh-CN" altLang="en-US" sz="2400" b="1" dirty="0">
                <a:solidFill>
                  <a:srgbClr val="000000"/>
                </a:solidFill>
                <a:latin typeface="楷体_GB2312" pitchFamily="1" charset="-122"/>
                <a:ea typeface="楷体_GB2312" pitchFamily="1" charset="-122"/>
                <a:sym typeface="楷体_GB2312" pitchFamily="1" charset="-122"/>
              </a:rPr>
              <a:t>    十九大以来</a:t>
            </a:r>
            <a:r>
              <a:rPr lang="en-US" sz="2400" b="1" dirty="0">
                <a:solidFill>
                  <a:srgbClr val="000000"/>
                </a:solidFill>
                <a:latin typeface="楷体_GB2312" pitchFamily="1" charset="-122"/>
                <a:ea typeface="楷体_GB2312" pitchFamily="1" charset="-122"/>
                <a:sym typeface="楷体_GB2312" pitchFamily="1" charset="-122"/>
              </a:rPr>
              <a:t>6000</a:t>
            </a:r>
            <a:r>
              <a:rPr lang="zh-CN" altLang="en-US" sz="2400" b="1" dirty="0">
                <a:solidFill>
                  <a:srgbClr val="000000"/>
                </a:solidFill>
                <a:latin typeface="楷体_GB2312" pitchFamily="1" charset="-122"/>
                <a:ea typeface="楷体_GB2312" pitchFamily="1" charset="-122"/>
                <a:sym typeface="楷体_GB2312" pitchFamily="1" charset="-122"/>
              </a:rPr>
              <a:t>多万贫困人口稳定脱贫，贫困发生率从</a:t>
            </a:r>
            <a:r>
              <a:rPr lang="en-US" altLang="zh-CN" sz="2400" b="1" dirty="0">
                <a:solidFill>
                  <a:srgbClr val="FF0000"/>
                </a:solidFill>
                <a:latin typeface="Comic Sans MS" panose="030F0702030302020204" pitchFamily="66" charset="0"/>
                <a:ea typeface="楷体_GB2312" pitchFamily="1" charset="-122"/>
                <a:sym typeface="Comic Sans MS" panose="030F0702030302020204" pitchFamily="66" charset="0"/>
              </a:rPr>
              <a:t>10.2%</a:t>
            </a:r>
            <a:r>
              <a:rPr lang="zh-CN" altLang="en-US" sz="2400" b="1" dirty="0">
                <a:solidFill>
                  <a:srgbClr val="000000"/>
                </a:solidFill>
                <a:latin typeface="Comic Sans MS" panose="030F0702030302020204" pitchFamily="66" charset="0"/>
                <a:ea typeface="楷体_GB2312" pitchFamily="1" charset="-122"/>
                <a:sym typeface="Comic Sans MS" panose="030F0702030302020204" pitchFamily="66" charset="0"/>
              </a:rPr>
              <a:t>下降到</a:t>
            </a:r>
            <a:r>
              <a:rPr lang="en-US" altLang="zh-CN" sz="2400" b="1" dirty="0">
                <a:solidFill>
                  <a:srgbClr val="FF0000"/>
                </a:solidFill>
                <a:latin typeface="Comic Sans MS" panose="030F0702030302020204" pitchFamily="66" charset="0"/>
                <a:ea typeface="楷体_GB2312" pitchFamily="1" charset="-122"/>
                <a:sym typeface="Comic Sans MS" panose="030F0702030302020204" pitchFamily="66" charset="0"/>
              </a:rPr>
              <a:t>4%</a:t>
            </a:r>
            <a:r>
              <a:rPr lang="zh-CN" altLang="en-US" sz="2400" b="1" dirty="0">
                <a:solidFill>
                  <a:srgbClr val="000000"/>
                </a:solidFill>
                <a:latin typeface="Comic Sans MS" panose="030F0702030302020204" pitchFamily="66" charset="0"/>
                <a:ea typeface="楷体_GB2312" pitchFamily="1" charset="-122"/>
                <a:sym typeface="Comic Sans MS" panose="030F0702030302020204" pitchFamily="66" charset="0"/>
              </a:rPr>
              <a:t>以下</a:t>
            </a:r>
            <a:r>
              <a:rPr lang="zh-CN" altLang="en-US" sz="2400" b="1" dirty="0">
                <a:solidFill>
                  <a:srgbClr val="000000"/>
                </a:solidFill>
                <a:latin typeface="楷体_GB2312" pitchFamily="1" charset="-122"/>
                <a:ea typeface="楷体_GB2312" pitchFamily="1" charset="-122"/>
                <a:sym typeface="楷体_GB2312" pitchFamily="1" charset="-122"/>
              </a:rPr>
              <a:t>。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210" name="Text Box 21"/>
          <p:cNvSpPr/>
          <p:nvPr/>
        </p:nvSpPr>
        <p:spPr>
          <a:xfrm>
            <a:off x="996315" y="2940050"/>
            <a:ext cx="6526530" cy="97726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zh-CN" altLang="en-US" sz="2400" b="1" dirty="0">
                <a:solidFill>
                  <a:srgbClr val="000000"/>
                </a:solidFill>
                <a:latin typeface="楷体_GB2312" pitchFamily="1" charset="-122"/>
                <a:ea typeface="楷体_GB2312" pitchFamily="1" charset="-122"/>
                <a:sym typeface="楷体_GB2312" pitchFamily="1" charset="-122"/>
              </a:rPr>
              <a:t>    小学生的近视率是</a:t>
            </a:r>
            <a:r>
              <a:rPr lang="en-US" altLang="zh-CN" sz="2400" b="1" dirty="0">
                <a:solidFill>
                  <a:srgbClr val="FF0000"/>
                </a:solidFill>
                <a:latin typeface="楷体_GB2312" pitchFamily="1" charset="-122"/>
                <a:ea typeface="楷体_GB2312" pitchFamily="1" charset="-122"/>
                <a:sym typeface="楷体_GB2312" pitchFamily="1" charset="-122"/>
              </a:rPr>
              <a:t>18</a:t>
            </a:r>
            <a:r>
              <a:rPr lang="en-US" altLang="zh-CN" sz="2400" b="1" dirty="0">
                <a:solidFill>
                  <a:srgbClr val="FF3300"/>
                </a:solidFill>
                <a:latin typeface="Comic Sans MS" panose="030F0702030302020204" pitchFamily="66" charset="0"/>
                <a:ea typeface="楷体_GB2312" pitchFamily="1" charset="-122"/>
                <a:sym typeface="Comic Sans MS" panose="030F0702030302020204" pitchFamily="66" charset="0"/>
              </a:rPr>
              <a:t>%</a:t>
            </a:r>
            <a:r>
              <a:rPr lang="zh-CN" altLang="en-US" sz="2400" b="1" dirty="0">
                <a:solidFill>
                  <a:srgbClr val="000000"/>
                </a:solidFill>
                <a:latin typeface="楷体_GB2312" pitchFamily="1" charset="-122"/>
                <a:ea typeface="楷体_GB2312" pitchFamily="1" charset="-122"/>
                <a:sym typeface="楷体_GB2312" pitchFamily="1" charset="-122"/>
              </a:rPr>
              <a:t>初中生的近视率是</a:t>
            </a:r>
            <a:r>
              <a:rPr lang="en-US" altLang="zh-CN" sz="2400" b="1" dirty="0">
                <a:solidFill>
                  <a:srgbClr val="FF3300"/>
                </a:solidFill>
                <a:latin typeface="Comic Sans MS" panose="030F0702030302020204" pitchFamily="66" charset="0"/>
                <a:ea typeface="楷体_GB2312" pitchFamily="1" charset="-122"/>
                <a:sym typeface="Comic Sans MS" panose="030F0702030302020204" pitchFamily="66" charset="0"/>
              </a:rPr>
              <a:t>49%</a:t>
            </a:r>
            <a:r>
              <a:rPr lang="zh-CN" altLang="en-US" sz="2400" b="1" dirty="0">
                <a:solidFill>
                  <a:srgbClr val="000000"/>
                </a:solidFill>
                <a:latin typeface="Comic Sans MS" panose="030F0702030302020204" pitchFamily="66" charset="0"/>
                <a:ea typeface="楷体_GB2312" pitchFamily="1" charset="-122"/>
                <a:sym typeface="Comic Sans MS" panose="030F0702030302020204" pitchFamily="66" charset="0"/>
              </a:rPr>
              <a:t>。</a:t>
            </a:r>
            <a:endParaRPr lang="zh-CN" altLang="en-US" sz="2400" b="1" dirty="0">
              <a:solidFill>
                <a:srgbClr val="000000"/>
              </a:solidFill>
              <a:latin typeface="Comic Sans MS" panose="030F0702030302020204" pitchFamily="66" charset="0"/>
              <a:ea typeface="楷体_GB2312" pitchFamily="1" charset="-122"/>
              <a:sym typeface="Comic Sans MS" panose="030F0702030302020204" pitchFamily="66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708400" y="5086350"/>
            <a:ext cx="1727200" cy="46196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defTabSz="914400"/>
            <a:r>
              <a:rPr lang="en-US" altLang="zh-CN" sz="2400" b="1" dirty="0">
                <a:solidFill>
                  <a:srgbClr val="000000"/>
                </a:solidFill>
                <a:latin typeface="Arial" panose="020B0604020202020204" pitchFamily="34" charset="0"/>
                <a:ea typeface="楷体_GB2312" pitchFamily="1" charset="-122"/>
                <a:sym typeface="Comic Sans MS" panose="030F0702030302020204" pitchFamily="66" charset="0"/>
              </a:rPr>
              <a:t>75%</a:t>
            </a:r>
            <a:endParaRPr lang="en-US" altLang="zh-CN" sz="2400" b="1" dirty="0">
              <a:solidFill>
                <a:srgbClr val="000000"/>
              </a:solidFill>
              <a:latin typeface="Arial" panose="020B0604020202020204" pitchFamily="34" charset="0"/>
              <a:ea typeface="楷体_GB2312" pitchFamily="1" charset="-122"/>
              <a:sym typeface="Comic Sans MS" panose="030F0702030302020204" pitchFamily="66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635375" y="5489575"/>
            <a:ext cx="1441450" cy="4603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defTabSz="914400"/>
            <a:r>
              <a:rPr lang="en-US" altLang="zh-CN" sz="2400" b="1" dirty="0">
                <a:solidFill>
                  <a:srgbClr val="000000"/>
                </a:solidFill>
                <a:latin typeface="Arial" panose="020B0604020202020204" pitchFamily="34" charset="0"/>
                <a:ea typeface="楷体_GB2312" pitchFamily="1" charset="-122"/>
                <a:sym typeface="Comic Sans MS" panose="030F0702030302020204" pitchFamily="66" charset="0"/>
              </a:rPr>
              <a:t>12.5%</a:t>
            </a:r>
            <a:endParaRPr lang="en-US" altLang="zh-CN" sz="2400" b="1" dirty="0">
              <a:solidFill>
                <a:srgbClr val="000000"/>
              </a:solidFill>
              <a:latin typeface="Arial" panose="020B0604020202020204" pitchFamily="34" charset="0"/>
              <a:ea typeface="楷体_GB2312" pitchFamily="1" charset="-122"/>
              <a:sym typeface="Comic Sans MS" panose="030F0702030302020204" pitchFamily="66" charset="0"/>
            </a:endParaRPr>
          </a:p>
        </p:txBody>
      </p:sp>
      <p:sp>
        <p:nvSpPr>
          <p:cNvPr id="2" name="TextBox 21"/>
          <p:cNvSpPr txBox="1"/>
          <p:nvPr/>
        </p:nvSpPr>
        <p:spPr>
          <a:xfrm>
            <a:off x="1730375" y="4725988"/>
            <a:ext cx="3816350" cy="12001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2400" b="1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你能把他们变成百分数么？</a:t>
            </a:r>
            <a:endParaRPr lang="zh-CN" altLang="en-US" sz="2400" b="1" dirty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r>
              <a:rPr lang="en-US" altLang="zh-CN" sz="2400" b="1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         0.75   =</a:t>
            </a:r>
            <a:endParaRPr lang="en-US" altLang="zh-CN" sz="2400" b="1" dirty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r>
              <a:rPr lang="en-US" altLang="zh-CN" sz="2400" b="1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         0.125 =</a:t>
            </a:r>
            <a:endParaRPr lang="en-US" altLang="zh-CN" sz="2400" b="1" dirty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aphicFrame>
        <p:nvGraphicFramePr>
          <p:cNvPr id="6" name="对象 5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3094038" y="5764213"/>
          <a:ext cx="407987" cy="7127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7" name="" r:id="rId2" imgW="152400" imgH="393700" progId="Equation.KSEE3">
                  <p:embed/>
                </p:oleObj>
              </mc:Choice>
              <mc:Fallback>
                <p:oleObj name="" r:id="rId2" imgW="152400" imgH="393700" progId="Equation.KSEE3">
                  <p:embed/>
                  <p:pic>
                    <p:nvPicPr>
                      <p:cNvPr id="0" name="图片 3076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3094038" y="5764213"/>
                        <a:ext cx="407987" cy="712787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文本框 7"/>
          <p:cNvSpPr txBox="1"/>
          <p:nvPr/>
        </p:nvSpPr>
        <p:spPr>
          <a:xfrm>
            <a:off x="3708400" y="5724525"/>
            <a:ext cx="804863" cy="5715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>
              <a:lnSpc>
                <a:spcPct val="130000"/>
              </a:lnSpc>
            </a:pPr>
            <a:r>
              <a:rPr lang="en-US" altLang="zh-CN" sz="2400" b="1" dirty="0">
                <a:solidFill>
                  <a:srgbClr val="000000"/>
                </a:solidFill>
                <a:latin typeface="Comic Sans MS" panose="030F0702030302020204" pitchFamily="66" charset="0"/>
                <a:ea typeface="楷体_GB2312" pitchFamily="1" charset="-122"/>
                <a:sym typeface="Comic Sans MS" panose="030F0702030302020204" pitchFamily="66" charset="0"/>
              </a:rPr>
              <a:t>80%</a:t>
            </a:r>
            <a:endParaRPr lang="en-US" altLang="zh-CN" sz="2400" b="1" dirty="0">
              <a:solidFill>
                <a:srgbClr val="000000"/>
              </a:solidFill>
              <a:latin typeface="Comic Sans MS" panose="030F0702030302020204" pitchFamily="66" charset="0"/>
              <a:ea typeface="楷体_GB2312" pitchFamily="1" charset="-122"/>
              <a:sym typeface="Comic Sans MS" panose="030F0702030302020204" pitchFamily="66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3427413" y="5794375"/>
            <a:ext cx="360362" cy="5715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>
              <a:lnSpc>
                <a:spcPct val="130000"/>
              </a:lnSpc>
            </a:pPr>
            <a:r>
              <a:rPr lang="en-US" altLang="zh-CN" sz="2400" dirty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=</a:t>
            </a:r>
            <a:endParaRPr lang="en-US" altLang="zh-CN" sz="2400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</p:spTree>
    <p:custDataLst>
      <p:tags r:id="rId4"/>
    </p:custData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7" dur="1000"/>
                                        <p:tgtEl>
                                          <p:spTgt spid="102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14" dur="1000"/>
                                        <p:tgtEl>
                                          <p:spTgt spid="102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2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8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8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50" grpId="0" bldLvl="0"/>
      <p:bldP spid="10251" grpId="0" bldLvl="0"/>
      <p:bldP spid="24" grpId="0"/>
      <p:bldP spid="25" grpId="0"/>
      <p:bldP spid="2" grpId="0"/>
      <p:bldP spid="8" grpId="0"/>
      <p:bldP spid="9" grpId="0"/>
      <p:bldP spid="8207" grpId="0"/>
      <p:bldP spid="82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217" name="直接连接符 19"/>
          <p:cNvSpPr/>
          <p:nvPr/>
        </p:nvSpPr>
        <p:spPr>
          <a:xfrm>
            <a:off x="111125" y="795338"/>
            <a:ext cx="1008063" cy="1587"/>
          </a:xfrm>
          <a:prstGeom prst="line">
            <a:avLst/>
          </a:prstGeom>
          <a:ln w="3175" cap="flat" cmpd="sng">
            <a:solidFill>
              <a:srgbClr val="4BACC6"/>
            </a:solidFill>
            <a:prstDash val="solid"/>
            <a:miter/>
            <a:headEnd type="diamond" w="lg" len="lg"/>
            <a:tailEnd type="none" w="med" len="med"/>
          </a:ln>
        </p:spPr>
      </p:sp>
      <p:sp>
        <p:nvSpPr>
          <p:cNvPr id="9218" name="直接连接符 21"/>
          <p:cNvSpPr/>
          <p:nvPr/>
        </p:nvSpPr>
        <p:spPr>
          <a:xfrm>
            <a:off x="898525" y="908050"/>
            <a:ext cx="7921625" cy="0"/>
          </a:xfrm>
          <a:prstGeom prst="line">
            <a:avLst/>
          </a:prstGeom>
          <a:ln w="3175" cap="flat" cmpd="sng">
            <a:solidFill>
              <a:srgbClr val="4BACC6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9219" name="直接连接符 28"/>
          <p:cNvSpPr/>
          <p:nvPr/>
        </p:nvSpPr>
        <p:spPr>
          <a:xfrm flipV="1">
            <a:off x="8820150" y="549275"/>
            <a:ext cx="0" cy="358775"/>
          </a:xfrm>
          <a:prstGeom prst="line">
            <a:avLst/>
          </a:prstGeom>
          <a:ln w="3175" cap="flat" cmpd="sng">
            <a:solidFill>
              <a:srgbClr val="4BACC6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9220" name="直接连接符 30"/>
          <p:cNvSpPr/>
          <p:nvPr/>
        </p:nvSpPr>
        <p:spPr>
          <a:xfrm flipH="1">
            <a:off x="8099425" y="549275"/>
            <a:ext cx="720725" cy="0"/>
          </a:xfrm>
          <a:prstGeom prst="line">
            <a:avLst/>
          </a:prstGeom>
          <a:ln w="3175" cap="flat" cmpd="sng">
            <a:solidFill>
              <a:srgbClr val="4BACC6"/>
            </a:solidFill>
            <a:prstDash val="solid"/>
            <a:miter/>
            <a:headEnd type="none" w="med" len="med"/>
            <a:tailEnd type="oval" w="med" len="med"/>
          </a:ln>
        </p:spPr>
      </p:sp>
      <p:sp>
        <p:nvSpPr>
          <p:cNvPr id="9221" name="TextBox 81"/>
          <p:cNvSpPr/>
          <p:nvPr/>
        </p:nvSpPr>
        <p:spPr>
          <a:xfrm>
            <a:off x="3851275" y="390525"/>
            <a:ext cx="2665413" cy="58578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3200" b="1" dirty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复习提问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222" name="直接连接符 6"/>
          <p:cNvSpPr/>
          <p:nvPr/>
        </p:nvSpPr>
        <p:spPr>
          <a:xfrm>
            <a:off x="8027988" y="682625"/>
            <a:ext cx="1587" cy="5699125"/>
          </a:xfrm>
          <a:prstGeom prst="line">
            <a:avLst/>
          </a:prstGeom>
          <a:ln w="3175" cap="flat" cmpd="sng">
            <a:solidFill>
              <a:srgbClr val="4BACC6"/>
            </a:solidFill>
            <a:prstDash val="dash"/>
            <a:miter/>
            <a:headEnd type="oval" w="med" len="med"/>
            <a:tailEnd type="diamond" w="lg" len="lg"/>
          </a:ln>
        </p:spPr>
      </p:sp>
      <p:sp>
        <p:nvSpPr>
          <p:cNvPr id="9223" name="TextBox 10"/>
          <p:cNvSpPr/>
          <p:nvPr/>
        </p:nvSpPr>
        <p:spPr>
          <a:xfrm>
            <a:off x="8188325" y="1844675"/>
            <a:ext cx="488950" cy="193833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2000" dirty="0">
                <a:solidFill>
                  <a:srgbClr val="00C4F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百分数的应用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9224" name="Picture 3" descr="D:\Teliss_Tong\Copy\定期备份\工作备份\！PPT图片及版面资源\06-PPT精选插图\04-图标\BE2B91485291AEB7B04B1F1F2B4A2632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52488" y="1635125"/>
            <a:ext cx="812800" cy="812800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9225" name="组合 11"/>
          <p:cNvGrpSpPr/>
          <p:nvPr/>
        </p:nvGrpSpPr>
        <p:grpSpPr>
          <a:xfrm>
            <a:off x="8101013" y="1125538"/>
            <a:ext cx="617537" cy="623887"/>
            <a:chOff x="0" y="0"/>
            <a:chExt cx="618814" cy="625079"/>
          </a:xfrm>
        </p:grpSpPr>
        <p:sp>
          <p:nvSpPr>
            <p:cNvPr id="9226" name="椭圆 12"/>
            <p:cNvSpPr/>
            <p:nvPr/>
          </p:nvSpPr>
          <p:spPr>
            <a:xfrm>
              <a:off x="0" y="0"/>
              <a:ext cx="612451" cy="612355"/>
            </a:xfrm>
            <a:prstGeom prst="ellipse">
              <a:avLst/>
            </a:prstGeom>
            <a:solidFill>
              <a:srgbClr val="F79646"/>
            </a:solidFill>
            <a:ln w="9525">
              <a:noFill/>
            </a:ln>
          </p:spPr>
          <p:txBody>
            <a:bodyPr anchor="t"/>
            <a:p>
              <a:pPr algn="ctr"/>
              <a:endParaRPr lang="zh-CN" altLang="zh-CN" sz="4400" dirty="0">
                <a:solidFill>
                  <a:srgbClr val="000000"/>
                </a:solidFill>
                <a:latin typeface="Broadway" pitchFamily="2" charset="0"/>
                <a:ea typeface="宋体" panose="02010600030101010101" pitchFamily="2" charset="-122"/>
                <a:sym typeface="Broadway" pitchFamily="2" charset="0"/>
              </a:endParaRPr>
            </a:p>
          </p:txBody>
        </p:sp>
        <p:sp>
          <p:nvSpPr>
            <p:cNvPr id="9227" name="TextBox 10"/>
            <p:cNvSpPr/>
            <p:nvPr/>
          </p:nvSpPr>
          <p:spPr>
            <a:xfrm>
              <a:off x="72714" y="9526"/>
              <a:ext cx="546100" cy="615553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r>
                <a:rPr lang="en-US" altLang="zh-CN" sz="3400" dirty="0">
                  <a:solidFill>
                    <a:schemeClr val="bg1"/>
                  </a:solidFill>
                  <a:latin typeface="Broadway" pitchFamily="2" charset="0"/>
                  <a:ea typeface="宋体" panose="02010600030101010101" pitchFamily="2" charset="-122"/>
                  <a:sym typeface="Broadway" pitchFamily="2" charset="0"/>
                </a:rPr>
                <a:t>1</a:t>
              </a:r>
              <a:endParaRPr lang="zh-CN" altLang="en-US" sz="3400" dirty="0">
                <a:solidFill>
                  <a:schemeClr val="bg1"/>
                </a:solidFill>
                <a:latin typeface="Broadway" pitchFamily="2" charset="0"/>
                <a:ea typeface="宋体" panose="02010600030101010101" pitchFamily="2" charset="-122"/>
                <a:sym typeface="Broadway" pitchFamily="2" charset="0"/>
              </a:endParaRPr>
            </a:p>
          </p:txBody>
        </p:sp>
      </p:grpSp>
      <p:pic>
        <p:nvPicPr>
          <p:cNvPr id="21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9250" y="1917700"/>
            <a:ext cx="2378075" cy="1944688"/>
          </a:xfrm>
          <a:prstGeom prst="rect">
            <a:avLst/>
          </a:prstGeom>
          <a:noFill/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</p:pic>
      <p:pic>
        <p:nvPicPr>
          <p:cNvPr id="22" name="图片 2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59338" y="1955800"/>
            <a:ext cx="2376487" cy="1906588"/>
          </a:xfrm>
          <a:prstGeom prst="rect">
            <a:avLst/>
          </a:prstGeom>
          <a:noFill/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63713" y="1684338"/>
            <a:ext cx="1976437" cy="109696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4" name="图片 2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43388" y="1700213"/>
            <a:ext cx="2632075" cy="122396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5" name="TextBox 24"/>
          <p:cNvSpPr txBox="1"/>
          <p:nvPr/>
        </p:nvSpPr>
        <p:spPr>
          <a:xfrm>
            <a:off x="1546225" y="3997325"/>
            <a:ext cx="6048375" cy="46196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2400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冰的体积比水的体积约增加了几分之几？</a:t>
            </a:r>
            <a:endParaRPr lang="zh-CN" altLang="en-US" sz="2400" dirty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6" name="文本框 7"/>
          <p:cNvSpPr txBox="1"/>
          <p:nvPr/>
        </p:nvSpPr>
        <p:spPr>
          <a:xfrm>
            <a:off x="250825" y="4368800"/>
            <a:ext cx="7921625" cy="8302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400" kern="1200" cap="none" spc="-300" normalizeH="0" baseline="0" noProof="0" dirty="0">
                <a:solidFill>
                  <a:srgbClr val="7030A0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冰的体积比原来水的体积增加的部分是原来水的体积的几分之几，</a:t>
            </a:r>
            <a:endParaRPr kumimoji="0" lang="en-US" altLang="zh-CN" sz="2400" kern="1200" cap="none" spc="-300" normalizeH="0" baseline="0" noProof="0" dirty="0">
              <a:solidFill>
                <a:srgbClr val="7030A0"/>
              </a:solidFill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R="0" defTabSz="914400"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2400" kern="1200" cap="none" spc="-300" normalizeH="0" baseline="0" noProof="0" dirty="0">
                <a:solidFill>
                  <a:srgbClr val="7030A0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r>
              <a:rPr kumimoji="0" lang="zh-CN" altLang="en-US" sz="2400" kern="1200" cap="none" spc="-300" normalizeH="0" baseline="0" noProof="0" dirty="0">
                <a:solidFill>
                  <a:srgbClr val="7030A0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所以原来水的体积是单位</a:t>
            </a:r>
            <a:r>
              <a:rPr kumimoji="0" lang="en-US" altLang="zh-CN" sz="2400" kern="1200" cap="none" spc="-300" normalizeH="0" baseline="0" noProof="0" dirty="0">
                <a:solidFill>
                  <a:srgbClr val="7030A0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1</a:t>
            </a:r>
            <a:r>
              <a:rPr kumimoji="0" lang="zh-CN" altLang="en-US" sz="2400" kern="1200" cap="none" spc="-300" normalizeH="0" baseline="0" noProof="0" dirty="0">
                <a:solidFill>
                  <a:srgbClr val="7030A0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。</a:t>
            </a:r>
            <a:endParaRPr kumimoji="0" lang="zh-CN" altLang="en-US" sz="2400" kern="1200" cap="none" spc="-300" normalizeH="0" baseline="0" noProof="0" dirty="0">
              <a:solidFill>
                <a:srgbClr val="7030A0"/>
              </a:solidFill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4" name="文本框 7"/>
          <p:cNvSpPr txBox="1"/>
          <p:nvPr/>
        </p:nvSpPr>
        <p:spPr>
          <a:xfrm>
            <a:off x="1844675" y="5210175"/>
            <a:ext cx="1260475" cy="461963"/>
          </a:xfrm>
          <a:prstGeom prst="rect">
            <a:avLst/>
          </a:prstGeom>
          <a:noFill/>
        </p:spPr>
        <p:txBody>
          <a:bodyPr>
            <a:spAutoFit/>
          </a:bodyPr>
          <a:p>
            <a:pPr marR="0" defTabSz="914400"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400" kern="1200" cap="none" spc="-300" normalizeH="0" baseline="0" noProof="0" dirty="0">
                <a:solidFill>
                  <a:srgbClr val="7030A0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水的体积</a:t>
            </a:r>
            <a:endParaRPr kumimoji="0" lang="zh-CN" altLang="en-US" sz="2400" kern="1200" cap="none" spc="-300" normalizeH="0" baseline="0" noProof="0" dirty="0">
              <a:solidFill>
                <a:srgbClr val="7030A0"/>
              </a:solidFill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5" name="文本框 26"/>
          <p:cNvSpPr txBox="1"/>
          <p:nvPr/>
        </p:nvSpPr>
        <p:spPr>
          <a:xfrm>
            <a:off x="1844675" y="5824538"/>
            <a:ext cx="1260475" cy="461963"/>
          </a:xfrm>
          <a:prstGeom prst="rect">
            <a:avLst/>
          </a:prstGeom>
          <a:noFill/>
        </p:spPr>
        <p:txBody>
          <a:bodyPr>
            <a:spAutoFit/>
          </a:bodyPr>
          <a:p>
            <a:pPr marR="0" defTabSz="914400"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400" kern="1200" cap="none" spc="-300" normalizeH="0" baseline="0" noProof="0" dirty="0">
                <a:solidFill>
                  <a:srgbClr val="7030A0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冰的体积</a:t>
            </a:r>
            <a:endParaRPr kumimoji="0" lang="zh-CN" altLang="en-US" sz="2400" kern="1200" cap="none" spc="-300" normalizeH="0" baseline="0" noProof="0" dirty="0">
              <a:solidFill>
                <a:srgbClr val="7030A0"/>
              </a:solidFill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3117850" y="5345113"/>
            <a:ext cx="1800225" cy="231775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3117850" y="5961063"/>
            <a:ext cx="1981200" cy="231775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38" name="直接连接符 37"/>
          <p:cNvCxnSpPr/>
          <p:nvPr/>
        </p:nvCxnSpPr>
        <p:spPr>
          <a:xfrm>
            <a:off x="4918075" y="5210175"/>
            <a:ext cx="0" cy="1076325"/>
          </a:xfrm>
          <a:prstGeom prst="line">
            <a:avLst/>
          </a:prstGeom>
          <a:ln w="285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9" name="图片 3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992688" y="4857750"/>
            <a:ext cx="1739900" cy="12319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0" name="矩形 39"/>
          <p:cNvSpPr/>
          <p:nvPr/>
        </p:nvSpPr>
        <p:spPr>
          <a:xfrm>
            <a:off x="4918075" y="5972175"/>
            <a:ext cx="180975" cy="231775"/>
          </a:xfrm>
          <a:prstGeom prst="rect">
            <a:avLst/>
          </a:prstGeom>
          <a:solidFill>
            <a:srgbClr val="00B050">
              <a:alpha val="50196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custDataLst>
      <p:tags r:id="rId7"/>
    </p:custDataLst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8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/>
      <p:bldP spid="34" grpId="0"/>
      <p:bldP spid="35" grpId="0"/>
      <p:bldP spid="36" grpId="0" bldLvl="0" animBg="1"/>
      <p:bldP spid="37" grpId="0" bldLvl="0" animBg="1"/>
      <p:bldP spid="40" grpId="0" bldLvl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241" name="直接连接符 9"/>
          <p:cNvSpPr/>
          <p:nvPr/>
        </p:nvSpPr>
        <p:spPr>
          <a:xfrm>
            <a:off x="869950" y="530225"/>
            <a:ext cx="0" cy="261938"/>
          </a:xfrm>
          <a:prstGeom prst="line">
            <a:avLst/>
          </a:prstGeom>
          <a:ln w="9525" cap="flat" cmpd="sng">
            <a:solidFill>
              <a:srgbClr val="EAF1DD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10242" name="矩形 11"/>
          <p:cNvSpPr/>
          <p:nvPr/>
        </p:nvSpPr>
        <p:spPr>
          <a:xfrm>
            <a:off x="8137525" y="530225"/>
            <a:ext cx="819150" cy="369888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 algn="ctr"/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第 </a:t>
            </a:r>
            <a:r>
              <a:rPr lang="en-US" altLang="zh-CN" sz="1200" dirty="0">
                <a:solidFill>
                  <a:schemeClr val="bg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rPr>
              <a:t>*  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页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13316" name="Picture 6" descr="C:\Users\x201i\Desktop\未标题-2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3357563"/>
            <a:ext cx="9144000" cy="4603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3317" name="Picture 6" descr="C:\Users\x201i\Desktop\未标题-2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4398963"/>
            <a:ext cx="9144000" cy="4603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3318" name="TextBox 1"/>
          <p:cNvSpPr/>
          <p:nvPr/>
        </p:nvSpPr>
        <p:spPr>
          <a:xfrm>
            <a:off x="1403350" y="3416300"/>
            <a:ext cx="2236788" cy="814388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algn="ctr">
              <a:lnSpc>
                <a:spcPct val="130000"/>
              </a:lnSpc>
            </a:pPr>
            <a:r>
              <a:rPr lang="zh-CN" altLang="en-US" sz="4000" b="1" dirty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探究</a:t>
            </a:r>
            <a:r>
              <a:rPr lang="zh-CN" altLang="en-US" sz="4000" b="1" dirty="0">
                <a:solidFill>
                  <a:srgbClr val="FC6204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新知</a:t>
            </a:r>
            <a:endParaRPr lang="en-US" altLang="x-none" sz="4000" b="1" dirty="0">
              <a:solidFill>
                <a:srgbClr val="FC6204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</p:spTree>
    <p:custDataLst>
      <p:tags r:id="rId2"/>
    </p:custData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1.19861 L -4.44444E-6 2.59259E-6 L 0.00035 -0.12153 L -4.44444E-6 2.59259E-6 " pathEditMode="relative" rAng="0" ptsTypes="AAAA">
                                      <p:cBhvr>
                                        <p:cTn id="8" dur="6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00" y="5993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2" dur="5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5" dur="500"/>
                                        <p:tgtEl>
                                          <p:spTgt spid="13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8" grpId="0" bldLvl="0"/>
      <p:bldP spid="13318" grpId="1" bldLvl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265" name="直接连接符 19"/>
          <p:cNvSpPr/>
          <p:nvPr/>
        </p:nvSpPr>
        <p:spPr>
          <a:xfrm>
            <a:off x="111125" y="795338"/>
            <a:ext cx="1008063" cy="1587"/>
          </a:xfrm>
          <a:prstGeom prst="line">
            <a:avLst/>
          </a:prstGeom>
          <a:ln w="3175" cap="flat" cmpd="sng">
            <a:solidFill>
              <a:srgbClr val="4BACC6"/>
            </a:solidFill>
            <a:prstDash val="solid"/>
            <a:miter/>
            <a:headEnd type="diamond" w="lg" len="lg"/>
            <a:tailEnd type="none" w="med" len="med"/>
          </a:ln>
        </p:spPr>
      </p:sp>
      <p:sp>
        <p:nvSpPr>
          <p:cNvPr id="11266" name="直接连接符 21"/>
          <p:cNvSpPr/>
          <p:nvPr/>
        </p:nvSpPr>
        <p:spPr>
          <a:xfrm>
            <a:off x="898525" y="908050"/>
            <a:ext cx="7921625" cy="0"/>
          </a:xfrm>
          <a:prstGeom prst="line">
            <a:avLst/>
          </a:prstGeom>
          <a:ln w="3175" cap="flat" cmpd="sng">
            <a:solidFill>
              <a:srgbClr val="4BACC6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11267" name="直接连接符 28"/>
          <p:cNvSpPr/>
          <p:nvPr/>
        </p:nvSpPr>
        <p:spPr>
          <a:xfrm flipV="1">
            <a:off x="8820150" y="549275"/>
            <a:ext cx="0" cy="358775"/>
          </a:xfrm>
          <a:prstGeom prst="line">
            <a:avLst/>
          </a:prstGeom>
          <a:ln w="3175" cap="flat" cmpd="sng">
            <a:solidFill>
              <a:srgbClr val="4BACC6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11268" name="直接连接符 30"/>
          <p:cNvSpPr/>
          <p:nvPr/>
        </p:nvSpPr>
        <p:spPr>
          <a:xfrm flipH="1">
            <a:off x="8099425" y="549275"/>
            <a:ext cx="720725" cy="0"/>
          </a:xfrm>
          <a:prstGeom prst="line">
            <a:avLst/>
          </a:prstGeom>
          <a:ln w="3175" cap="flat" cmpd="sng">
            <a:solidFill>
              <a:srgbClr val="4BACC6"/>
            </a:solidFill>
            <a:prstDash val="solid"/>
            <a:miter/>
            <a:headEnd type="none" w="med" len="med"/>
            <a:tailEnd type="oval" w="med" len="med"/>
          </a:ln>
        </p:spPr>
      </p:sp>
      <p:sp>
        <p:nvSpPr>
          <p:cNvPr id="11269" name="直接连接符 6"/>
          <p:cNvSpPr/>
          <p:nvPr/>
        </p:nvSpPr>
        <p:spPr>
          <a:xfrm>
            <a:off x="8027988" y="682625"/>
            <a:ext cx="1587" cy="5699125"/>
          </a:xfrm>
          <a:prstGeom prst="line">
            <a:avLst/>
          </a:prstGeom>
          <a:ln w="3175" cap="flat" cmpd="sng">
            <a:solidFill>
              <a:srgbClr val="4BACC6"/>
            </a:solidFill>
            <a:prstDash val="dash"/>
            <a:miter/>
            <a:headEnd type="oval" w="med" len="med"/>
            <a:tailEnd type="diamond" w="lg" len="lg"/>
          </a:ln>
        </p:spPr>
      </p:sp>
      <p:sp>
        <p:nvSpPr>
          <p:cNvPr id="11270" name="TextBox 10"/>
          <p:cNvSpPr/>
          <p:nvPr/>
        </p:nvSpPr>
        <p:spPr>
          <a:xfrm>
            <a:off x="8188325" y="1844675"/>
            <a:ext cx="488950" cy="193833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2000" dirty="0">
                <a:solidFill>
                  <a:srgbClr val="00C4F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百分数的应用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11271" name="Picture 3" descr="D:\Teliss_Tong\Copy\定期备份\工作备份\！PPT图片及版面资源\06-PPT精选插图\04-图标\BE2B91485291AEB7B04B1F1F2B4A2632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11188" y="1052513"/>
            <a:ext cx="812800" cy="812800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11272" name="组合 11"/>
          <p:cNvGrpSpPr/>
          <p:nvPr/>
        </p:nvGrpSpPr>
        <p:grpSpPr>
          <a:xfrm>
            <a:off x="8101013" y="1125538"/>
            <a:ext cx="617537" cy="623887"/>
            <a:chOff x="0" y="0"/>
            <a:chExt cx="618814" cy="625079"/>
          </a:xfrm>
        </p:grpSpPr>
        <p:sp>
          <p:nvSpPr>
            <p:cNvPr id="11273" name="椭圆 12"/>
            <p:cNvSpPr/>
            <p:nvPr/>
          </p:nvSpPr>
          <p:spPr>
            <a:xfrm>
              <a:off x="0" y="0"/>
              <a:ext cx="612451" cy="612355"/>
            </a:xfrm>
            <a:prstGeom prst="ellipse">
              <a:avLst/>
            </a:prstGeom>
            <a:solidFill>
              <a:srgbClr val="F79646"/>
            </a:solidFill>
            <a:ln w="9525">
              <a:noFill/>
            </a:ln>
          </p:spPr>
          <p:txBody>
            <a:bodyPr anchor="t"/>
            <a:p>
              <a:pPr algn="ctr"/>
              <a:endParaRPr lang="zh-CN" altLang="zh-CN" sz="4400" dirty="0">
                <a:solidFill>
                  <a:srgbClr val="000000"/>
                </a:solidFill>
                <a:latin typeface="Broadway" pitchFamily="2" charset="0"/>
                <a:ea typeface="宋体" panose="02010600030101010101" pitchFamily="2" charset="-122"/>
                <a:sym typeface="Broadway" pitchFamily="2" charset="0"/>
              </a:endParaRPr>
            </a:p>
          </p:txBody>
        </p:sp>
        <p:sp>
          <p:nvSpPr>
            <p:cNvPr id="11274" name="TextBox 10"/>
            <p:cNvSpPr/>
            <p:nvPr/>
          </p:nvSpPr>
          <p:spPr>
            <a:xfrm>
              <a:off x="72714" y="9526"/>
              <a:ext cx="546100" cy="615553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r>
                <a:rPr lang="en-US" altLang="zh-CN" sz="3400" dirty="0">
                  <a:solidFill>
                    <a:schemeClr val="bg1"/>
                  </a:solidFill>
                  <a:latin typeface="Broadway" pitchFamily="2" charset="0"/>
                  <a:ea typeface="宋体" panose="02010600030101010101" pitchFamily="2" charset="-122"/>
                  <a:sym typeface="Broadway" pitchFamily="2" charset="0"/>
                </a:rPr>
                <a:t>1</a:t>
              </a:r>
              <a:endParaRPr lang="zh-CN" altLang="en-US" sz="3400" dirty="0">
                <a:solidFill>
                  <a:schemeClr val="bg1"/>
                </a:solidFill>
                <a:latin typeface="Broadway" pitchFamily="2" charset="0"/>
                <a:ea typeface="宋体" panose="02010600030101010101" pitchFamily="2" charset="-122"/>
                <a:sym typeface="Broadway" pitchFamily="2" charset="0"/>
              </a:endParaRPr>
            </a:p>
          </p:txBody>
        </p:sp>
      </p:grpSp>
      <p:pic>
        <p:nvPicPr>
          <p:cNvPr id="11275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7813" y="1630363"/>
            <a:ext cx="2378075" cy="1944687"/>
          </a:xfrm>
          <a:prstGeom prst="rect">
            <a:avLst/>
          </a:prstGeom>
          <a:noFill/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</p:pic>
      <p:pic>
        <p:nvPicPr>
          <p:cNvPr id="11276" name="图片 2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59338" y="1668463"/>
            <a:ext cx="2376487" cy="1906587"/>
          </a:xfrm>
          <a:prstGeom prst="rect">
            <a:avLst/>
          </a:prstGeom>
          <a:noFill/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</p:pic>
      <p:pic>
        <p:nvPicPr>
          <p:cNvPr id="11277" name="图片 2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63713" y="1325563"/>
            <a:ext cx="1976437" cy="109696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1278" name="图片 2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43388" y="1198563"/>
            <a:ext cx="2632075" cy="122396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1279" name="TextBox 24"/>
          <p:cNvSpPr txBox="1"/>
          <p:nvPr/>
        </p:nvSpPr>
        <p:spPr>
          <a:xfrm>
            <a:off x="1476375" y="3648075"/>
            <a:ext cx="6048375" cy="4603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2400" dirty="0">
                <a:latin typeface="Arial" panose="020B0604020202020204" pitchFamily="34" charset="0"/>
                <a:ea typeface="宋体" panose="02010600030101010101" pitchFamily="2" charset="-122"/>
              </a:rPr>
              <a:t>冰的体积比水的体积约增加了</a:t>
            </a:r>
            <a:r>
              <a:rPr lang="zh-CN" altLang="en-US" sz="2400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百分之几</a:t>
            </a:r>
            <a:r>
              <a:rPr lang="zh-CN" altLang="en-US" sz="2400" dirty="0">
                <a:latin typeface="Arial" panose="020B0604020202020204" pitchFamily="34" charset="0"/>
                <a:ea typeface="宋体" panose="02010600030101010101" pitchFamily="2" charset="-122"/>
              </a:rPr>
              <a:t>？</a:t>
            </a:r>
            <a:endParaRPr lang="zh-CN" altLang="en-US" sz="24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1280" name="TextBox 81"/>
          <p:cNvSpPr/>
          <p:nvPr/>
        </p:nvSpPr>
        <p:spPr>
          <a:xfrm>
            <a:off x="3802063" y="396875"/>
            <a:ext cx="2663825" cy="5238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2800" b="1" dirty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探究新知</a:t>
            </a:r>
            <a:endParaRPr lang="zh-CN" altLang="en-US" sz="28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1281" name="矩形 4"/>
          <p:cNvSpPr/>
          <p:nvPr/>
        </p:nvSpPr>
        <p:spPr>
          <a:xfrm>
            <a:off x="1630363" y="1052513"/>
            <a:ext cx="2654300" cy="50323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ct val="150000"/>
              </a:lnSpc>
              <a:spcBef>
                <a:spcPts val="200"/>
              </a:spcBef>
              <a:spcAft>
                <a:spcPts val="65"/>
              </a:spcAft>
            </a:pPr>
            <a:r>
              <a:rPr lang="zh-CN" altLang="en-US" b="1" dirty="0">
                <a:solidFill>
                  <a:srgbClr val="E46C0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例1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2" name="文本框 50"/>
          <p:cNvSpPr txBox="1"/>
          <p:nvPr/>
        </p:nvSpPr>
        <p:spPr>
          <a:xfrm>
            <a:off x="1117600" y="6380163"/>
            <a:ext cx="6710363" cy="46196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2400" dirty="0">
                <a:latin typeface="Arial" panose="020B0604020202020204" pitchFamily="34" charset="0"/>
                <a:ea typeface="宋体" panose="02010600030101010101" pitchFamily="2" charset="-122"/>
              </a:rPr>
              <a:t>答：冰的体积比原来水的体积约增加了</a:t>
            </a:r>
            <a:r>
              <a:rPr lang="en-US" altLang="zh-CN" sz="2400" dirty="0">
                <a:latin typeface="Arial" panose="020B0604020202020204" pitchFamily="34" charset="0"/>
                <a:ea typeface="宋体" panose="02010600030101010101" pitchFamily="2" charset="-122"/>
              </a:rPr>
              <a:t>11.1%</a:t>
            </a:r>
            <a:r>
              <a:rPr lang="zh-CN" altLang="en-US" sz="2400" dirty="0">
                <a:latin typeface="Arial" panose="020B0604020202020204" pitchFamily="34" charset="0"/>
                <a:ea typeface="宋体" panose="02010600030101010101" pitchFamily="2" charset="-122"/>
              </a:rPr>
              <a:t>。</a:t>
            </a:r>
            <a:endParaRPr lang="zh-CN" altLang="en-US" sz="24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468438" y="4767263"/>
            <a:ext cx="2455862" cy="46196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2400" dirty="0">
                <a:latin typeface="Arial" panose="020B0604020202020204" pitchFamily="34" charset="0"/>
                <a:ea typeface="宋体" panose="02010600030101010101" pitchFamily="2" charset="-122"/>
              </a:rPr>
              <a:t>（</a:t>
            </a:r>
            <a:r>
              <a:rPr lang="en-US" altLang="zh-CN" sz="2400" dirty="0">
                <a:latin typeface="Arial" panose="020B0604020202020204" pitchFamily="34" charset="0"/>
                <a:ea typeface="宋体" panose="02010600030101010101" pitchFamily="2" charset="-122"/>
              </a:rPr>
              <a:t>50</a:t>
            </a:r>
            <a:r>
              <a:rPr lang="zh-CN" altLang="en-US" sz="2400" dirty="0">
                <a:latin typeface="Arial" panose="020B0604020202020204" pitchFamily="34" charset="0"/>
                <a:ea typeface="宋体" panose="02010600030101010101" pitchFamily="2" charset="-122"/>
              </a:rPr>
              <a:t>－</a:t>
            </a:r>
            <a:r>
              <a:rPr lang="en-US" altLang="zh-CN" sz="2400" dirty="0">
                <a:latin typeface="Arial" panose="020B0604020202020204" pitchFamily="34" charset="0"/>
                <a:ea typeface="宋体" panose="02010600030101010101" pitchFamily="2" charset="-122"/>
              </a:rPr>
              <a:t>45</a:t>
            </a:r>
            <a:r>
              <a:rPr lang="zh-CN" altLang="en-US" sz="2400" dirty="0">
                <a:latin typeface="Arial" panose="020B0604020202020204" pitchFamily="34" charset="0"/>
                <a:ea typeface="宋体" panose="02010600030101010101" pitchFamily="2" charset="-122"/>
              </a:rPr>
              <a:t>）</a:t>
            </a:r>
            <a:r>
              <a:rPr lang="en-US" altLang="zh-CN" sz="2400" dirty="0">
                <a:latin typeface="Arial" panose="020B0604020202020204" pitchFamily="34" charset="0"/>
                <a:ea typeface="宋体" panose="02010600030101010101" pitchFamily="2" charset="-122"/>
              </a:rPr>
              <a:t>÷45</a:t>
            </a:r>
            <a:endParaRPr lang="zh-CN" altLang="en-US" sz="24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311275" y="5299075"/>
            <a:ext cx="1662113" cy="46196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2400" dirty="0">
                <a:latin typeface="Arial" panose="020B0604020202020204" pitchFamily="34" charset="0"/>
                <a:ea typeface="宋体" panose="02010600030101010101" pitchFamily="2" charset="-122"/>
              </a:rPr>
              <a:t>＝</a:t>
            </a:r>
            <a:r>
              <a:rPr lang="en-US" altLang="zh-CN" sz="2400" dirty="0">
                <a:latin typeface="Arial" panose="020B0604020202020204" pitchFamily="34" charset="0"/>
                <a:ea typeface="宋体" panose="02010600030101010101" pitchFamily="2" charset="-122"/>
              </a:rPr>
              <a:t>5÷45</a:t>
            </a:r>
            <a:endParaRPr lang="zh-CN" altLang="en-US" sz="24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382713" y="5916613"/>
            <a:ext cx="1663700" cy="4603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2400" dirty="0">
                <a:latin typeface="Arial" panose="020B0604020202020204" pitchFamily="34" charset="0"/>
                <a:ea typeface="宋体" panose="02010600030101010101" pitchFamily="2" charset="-122"/>
              </a:rPr>
              <a:t>≈ </a:t>
            </a:r>
            <a:r>
              <a:rPr lang="en-US" altLang="zh-CN" sz="2400" dirty="0">
                <a:latin typeface="Arial" panose="020B0604020202020204" pitchFamily="34" charset="0"/>
                <a:ea typeface="宋体" panose="02010600030101010101" pitchFamily="2" charset="-122"/>
              </a:rPr>
              <a:t>11.1%</a:t>
            </a:r>
            <a:r>
              <a:rPr lang="zh-CN" altLang="en-US" sz="2400" dirty="0"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lang="zh-CN" altLang="en-US" sz="24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000625" y="4816475"/>
            <a:ext cx="2454275" cy="46196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en-US" altLang="zh-CN" sz="2400" dirty="0">
                <a:latin typeface="Arial" panose="020B0604020202020204" pitchFamily="34" charset="0"/>
                <a:ea typeface="宋体" panose="02010600030101010101" pitchFamily="2" charset="-122"/>
              </a:rPr>
              <a:t>50÷45</a:t>
            </a:r>
            <a:r>
              <a:rPr lang="zh-CN" altLang="en-US" sz="2400" dirty="0">
                <a:latin typeface="Arial" panose="020B0604020202020204" pitchFamily="34" charset="0"/>
                <a:ea typeface="宋体" panose="02010600030101010101" pitchFamily="2" charset="-122"/>
              </a:rPr>
              <a:t>≈</a:t>
            </a:r>
            <a:r>
              <a:rPr lang="en-US" altLang="zh-CN" sz="2400" dirty="0">
                <a:latin typeface="Arial" panose="020B0604020202020204" pitchFamily="34" charset="0"/>
                <a:ea typeface="宋体" panose="02010600030101010101" pitchFamily="2" charset="-122"/>
              </a:rPr>
              <a:t>111.1%</a:t>
            </a:r>
            <a:endParaRPr lang="zh-CN" altLang="en-US" sz="24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23812" y="4006850"/>
            <a:ext cx="2162175" cy="1000125"/>
          </a:xfrm>
          <a:prstGeom prst="rect">
            <a:avLst/>
          </a:prstGeom>
          <a:noFill/>
          <a:ln w="9525">
            <a:noFill/>
          </a:ln>
        </p:spPr>
      </p:pic>
      <p:cxnSp>
        <p:nvCxnSpPr>
          <p:cNvPr id="11" name="直接连接符 10"/>
          <p:cNvCxnSpPr/>
          <p:nvPr/>
        </p:nvCxnSpPr>
        <p:spPr>
          <a:xfrm>
            <a:off x="1685925" y="5229225"/>
            <a:ext cx="1287463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>
            <a:off x="4897438" y="5257800"/>
            <a:ext cx="1287463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图片 1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838700" y="3525838"/>
            <a:ext cx="2911475" cy="13843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4" name="文本框 43"/>
          <p:cNvSpPr txBox="1"/>
          <p:nvPr/>
        </p:nvSpPr>
        <p:spPr>
          <a:xfrm>
            <a:off x="4354513" y="5699125"/>
            <a:ext cx="3532187" cy="46196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en-US" altLang="zh-CN" sz="2400" dirty="0">
                <a:latin typeface="Arial" panose="020B0604020202020204" pitchFamily="34" charset="0"/>
                <a:ea typeface="宋体" panose="02010600030101010101" pitchFamily="2" charset="-122"/>
              </a:rPr>
              <a:t>111.1%</a:t>
            </a:r>
            <a:r>
              <a:rPr lang="zh-CN" altLang="en-US" sz="2400" dirty="0">
                <a:latin typeface="Arial" panose="020B0604020202020204" pitchFamily="34" charset="0"/>
                <a:ea typeface="宋体" panose="02010600030101010101" pitchFamily="2" charset="-122"/>
              </a:rPr>
              <a:t>－</a:t>
            </a:r>
            <a:r>
              <a:rPr lang="en-US" altLang="zh-CN" sz="2400" dirty="0">
                <a:latin typeface="Arial" panose="020B0604020202020204" pitchFamily="34" charset="0"/>
                <a:ea typeface="宋体" panose="02010600030101010101" pitchFamily="2" charset="-122"/>
              </a:rPr>
              <a:t>100%</a:t>
            </a:r>
            <a:r>
              <a:rPr lang="zh-CN" altLang="en-US" sz="2400" dirty="0">
                <a:latin typeface="Arial" panose="020B0604020202020204" pitchFamily="34" charset="0"/>
                <a:ea typeface="宋体" panose="02010600030101010101" pitchFamily="2" charset="-122"/>
              </a:rPr>
              <a:t>＝</a:t>
            </a:r>
            <a:r>
              <a:rPr lang="en-US" altLang="zh-CN" sz="2400" dirty="0">
                <a:latin typeface="Arial" panose="020B0604020202020204" pitchFamily="34" charset="0"/>
                <a:ea typeface="宋体" panose="02010600030101010101" pitchFamily="2" charset="-122"/>
              </a:rPr>
              <a:t>11.1%</a:t>
            </a:r>
            <a:endParaRPr lang="zh-CN" altLang="en-US" sz="24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  <p:custDataLst>
      <p:tags r:id="rId8"/>
    </p:custDataLst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/>
      <p:bldP spid="4" grpId="0"/>
      <p:bldP spid="5" grpId="0"/>
      <p:bldP spid="6" grpId="0"/>
      <p:bldP spid="8" grpId="0"/>
      <p:bldP spid="4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2289" name="直接连接符 19"/>
          <p:cNvSpPr/>
          <p:nvPr/>
        </p:nvSpPr>
        <p:spPr>
          <a:xfrm>
            <a:off x="111125" y="795338"/>
            <a:ext cx="1008063" cy="1587"/>
          </a:xfrm>
          <a:prstGeom prst="line">
            <a:avLst/>
          </a:prstGeom>
          <a:ln w="3175" cap="flat" cmpd="sng">
            <a:solidFill>
              <a:srgbClr val="4BACC6"/>
            </a:solidFill>
            <a:prstDash val="solid"/>
            <a:miter/>
            <a:headEnd type="diamond" w="lg" len="lg"/>
            <a:tailEnd type="none" w="med" len="med"/>
          </a:ln>
        </p:spPr>
      </p:sp>
      <p:sp>
        <p:nvSpPr>
          <p:cNvPr id="12290" name="直接连接符 21"/>
          <p:cNvSpPr/>
          <p:nvPr/>
        </p:nvSpPr>
        <p:spPr>
          <a:xfrm>
            <a:off x="898525" y="908050"/>
            <a:ext cx="7921625" cy="0"/>
          </a:xfrm>
          <a:prstGeom prst="line">
            <a:avLst/>
          </a:prstGeom>
          <a:ln w="3175" cap="flat" cmpd="sng">
            <a:solidFill>
              <a:srgbClr val="4BACC6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12291" name="直接连接符 28"/>
          <p:cNvSpPr/>
          <p:nvPr/>
        </p:nvSpPr>
        <p:spPr>
          <a:xfrm flipV="1">
            <a:off x="8820150" y="549275"/>
            <a:ext cx="0" cy="358775"/>
          </a:xfrm>
          <a:prstGeom prst="line">
            <a:avLst/>
          </a:prstGeom>
          <a:ln w="3175" cap="flat" cmpd="sng">
            <a:solidFill>
              <a:srgbClr val="4BACC6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12292" name="直接连接符 30"/>
          <p:cNvSpPr/>
          <p:nvPr/>
        </p:nvSpPr>
        <p:spPr>
          <a:xfrm flipH="1">
            <a:off x="8099425" y="549275"/>
            <a:ext cx="720725" cy="0"/>
          </a:xfrm>
          <a:prstGeom prst="line">
            <a:avLst/>
          </a:prstGeom>
          <a:ln w="3175" cap="flat" cmpd="sng">
            <a:solidFill>
              <a:srgbClr val="4BACC6"/>
            </a:solidFill>
            <a:prstDash val="solid"/>
            <a:miter/>
            <a:headEnd type="none" w="med" len="med"/>
            <a:tailEnd type="oval" w="med" len="med"/>
          </a:ln>
        </p:spPr>
      </p:sp>
      <p:sp>
        <p:nvSpPr>
          <p:cNvPr id="12293" name="TextBox 4"/>
          <p:cNvSpPr/>
          <p:nvPr/>
        </p:nvSpPr>
        <p:spPr>
          <a:xfrm>
            <a:off x="611188" y="1773238"/>
            <a:ext cx="7416800" cy="16414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ct val="120000"/>
              </a:lnSpc>
            </a:pPr>
            <a:r>
              <a:rPr lang="en-US" altLang="zh-CN" sz="2800" b="1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  <a:sym typeface="Calibri" panose="020F0502020204030204" pitchFamily="34" charset="0"/>
              </a:rPr>
              <a:t>1. </a:t>
            </a:r>
            <a:r>
              <a:rPr lang="zh-CN" altLang="en-US" sz="2800" b="1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  <a:sym typeface="Calibri" panose="020F0502020204030204" pitchFamily="34" charset="0"/>
              </a:rPr>
              <a:t>过去五年来，国内的生产总值由</a:t>
            </a:r>
            <a:r>
              <a:rPr lang="en-US" altLang="zh-CN" sz="2800" b="1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  <a:sym typeface="Calibri" panose="020F0502020204030204" pitchFamily="34" charset="0"/>
              </a:rPr>
              <a:t>54</a:t>
            </a:r>
            <a:r>
              <a:rPr lang="zh-CN" altLang="en-US" sz="2800" b="1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  <a:sym typeface="Calibri" panose="020F0502020204030204" pitchFamily="34" charset="0"/>
              </a:rPr>
              <a:t>万亿元增长至</a:t>
            </a:r>
            <a:r>
              <a:rPr lang="en-US" altLang="zh-CN" sz="2800" b="1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  <a:sym typeface="Calibri" panose="020F0502020204030204" pitchFamily="34" charset="0"/>
              </a:rPr>
              <a:t>80</a:t>
            </a:r>
            <a:r>
              <a:rPr lang="zh-CN" altLang="en-US" sz="2800" b="1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  <a:sym typeface="Calibri" panose="020F0502020204030204" pitchFamily="34" charset="0"/>
              </a:rPr>
              <a:t>万亿元，稳居世界第二，你知道增长了百分之几么？</a:t>
            </a:r>
            <a:endParaRPr lang="zh-CN" altLang="en-US" sz="2800" b="1" dirty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  <a:sym typeface="Calibri" panose="020F0502020204030204" pitchFamily="34" charset="0"/>
            </a:endParaRPr>
          </a:p>
        </p:txBody>
      </p:sp>
      <p:sp>
        <p:nvSpPr>
          <p:cNvPr id="16392" name="TextBox 9"/>
          <p:cNvSpPr/>
          <p:nvPr/>
        </p:nvSpPr>
        <p:spPr>
          <a:xfrm>
            <a:off x="1909763" y="4654550"/>
            <a:ext cx="6048375" cy="193802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ct val="120000"/>
              </a:lnSpc>
            </a:pPr>
            <a:r>
              <a:rPr lang="zh-CN" altLang="en-US" sz="20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       </a:t>
            </a:r>
            <a:r>
              <a:rPr lang="zh-CN" altLang="en-US" sz="20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（</a:t>
            </a:r>
            <a:r>
              <a:rPr lang="en-US" altLang="zh-CN" sz="20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  <a:sym typeface="Calibri" panose="020F0502020204030204" pitchFamily="34" charset="0"/>
              </a:rPr>
              <a:t>80</a:t>
            </a:r>
            <a:r>
              <a:rPr lang="zh-CN" altLang="en-US" sz="2000" b="1" dirty="0">
                <a:solidFill>
                  <a:srgbClr val="FF0000"/>
                </a:solidFill>
                <a:latin typeface="楷体_GB2312" pitchFamily="1" charset="-122"/>
                <a:ea typeface="楷体_GB2312" pitchFamily="1" charset="-122"/>
                <a:sym typeface="楷体_GB2312" pitchFamily="1" charset="-122"/>
              </a:rPr>
              <a:t>－</a:t>
            </a:r>
            <a:r>
              <a:rPr lang="en-US" altLang="zh-CN" sz="20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  <a:sym typeface="Calibri" panose="020F0502020204030204" pitchFamily="34" charset="0"/>
              </a:rPr>
              <a:t>54</a:t>
            </a:r>
            <a:r>
              <a:rPr lang="zh-CN" altLang="en-US" sz="20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）</a:t>
            </a:r>
            <a:r>
              <a:rPr lang="en-US" altLang="zh-CN" sz="2000" b="1" dirty="0">
                <a:solidFill>
                  <a:srgbClr val="FF0000"/>
                </a:solidFill>
                <a:latin typeface="楷体_GB2312" pitchFamily="1" charset="-122"/>
                <a:ea typeface="楷体_GB2312" pitchFamily="1" charset="-122"/>
                <a:sym typeface="楷体_GB2312" pitchFamily="1" charset="-122"/>
              </a:rPr>
              <a:t>÷</a:t>
            </a:r>
            <a:r>
              <a:rPr lang="en-US" sz="20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  <a:sym typeface="Calibri" panose="020F0502020204030204" pitchFamily="34" charset="0"/>
              </a:rPr>
              <a:t>54</a:t>
            </a:r>
            <a:endParaRPr lang="en-US" sz="2000" b="1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  <a:sym typeface="Calibri" panose="020F050202020403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20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      </a:t>
            </a:r>
            <a:r>
              <a:rPr lang="zh-CN" altLang="en-US" sz="2000" b="1" dirty="0">
                <a:solidFill>
                  <a:srgbClr val="FF0000"/>
                </a:solidFill>
                <a:latin typeface="楷体_GB2312" pitchFamily="1" charset="-122"/>
                <a:ea typeface="楷体_GB2312" pitchFamily="1" charset="-122"/>
                <a:sym typeface="楷体_GB2312" pitchFamily="1" charset="-122"/>
              </a:rPr>
              <a:t>＝</a:t>
            </a:r>
            <a:r>
              <a:rPr lang="en-US" altLang="zh-CN" sz="2000" b="1" dirty="0">
                <a:solidFill>
                  <a:srgbClr val="FF0000"/>
                </a:solidFill>
                <a:latin typeface="楷体_GB2312" pitchFamily="1" charset="-122"/>
                <a:ea typeface="楷体_GB2312" pitchFamily="1" charset="-122"/>
                <a:sym typeface="楷体_GB2312" pitchFamily="1" charset="-122"/>
              </a:rPr>
              <a:t>26</a:t>
            </a:r>
            <a:r>
              <a:rPr lang="en-US" altLang="zh-CN" sz="2000" b="1" dirty="0">
                <a:solidFill>
                  <a:srgbClr val="FF0000"/>
                </a:solidFill>
                <a:latin typeface="Arial" panose="020B0604020202020204" pitchFamily="34" charset="0"/>
                <a:ea typeface="楷体_GB2312" pitchFamily="1" charset="-122"/>
              </a:rPr>
              <a:t>÷54</a:t>
            </a:r>
            <a:endParaRPr lang="en-US" altLang="zh-CN" sz="2000" b="1" dirty="0">
              <a:solidFill>
                <a:srgbClr val="FF0000"/>
              </a:solidFill>
              <a:latin typeface="Arial" panose="020B0604020202020204" pitchFamily="34" charset="0"/>
              <a:ea typeface="楷体_GB2312" pitchFamily="1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000" b="1" dirty="0">
                <a:solidFill>
                  <a:srgbClr val="FF0000"/>
                </a:solidFill>
                <a:latin typeface="楷体_GB2312" pitchFamily="1" charset="-122"/>
                <a:ea typeface="楷体_GB2312" pitchFamily="1" charset="-122"/>
                <a:sym typeface="楷体_GB2312" pitchFamily="1" charset="-122"/>
              </a:rPr>
              <a:t>      ≈</a:t>
            </a:r>
            <a:r>
              <a:rPr lang="en-US" altLang="zh-CN" sz="2000" b="1" dirty="0">
                <a:solidFill>
                  <a:srgbClr val="FF0000"/>
                </a:solidFill>
                <a:latin typeface="楷体_GB2312" pitchFamily="1" charset="-122"/>
                <a:ea typeface="楷体_GB2312" pitchFamily="1" charset="-122"/>
                <a:sym typeface="楷体_GB2312" pitchFamily="1" charset="-122"/>
              </a:rPr>
              <a:t>0.481</a:t>
            </a:r>
            <a:endParaRPr lang="en-US" altLang="zh-CN" sz="2000" b="1" dirty="0">
              <a:solidFill>
                <a:srgbClr val="FF0000"/>
              </a:solidFill>
              <a:latin typeface="楷体_GB2312" pitchFamily="1" charset="-122"/>
              <a:ea typeface="楷体_GB2312" pitchFamily="1" charset="-122"/>
              <a:sym typeface="楷体_GB2312" pitchFamily="1" charset="-122"/>
            </a:endParaRPr>
          </a:p>
          <a:p>
            <a:pPr>
              <a:lnSpc>
                <a:spcPct val="120000"/>
              </a:lnSpc>
            </a:pPr>
            <a:r>
              <a:rPr lang="en-US" altLang="zh-CN" sz="20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      </a:t>
            </a:r>
            <a:r>
              <a:rPr lang="zh-CN" altLang="en-US" sz="2000" b="1" dirty="0">
                <a:solidFill>
                  <a:srgbClr val="FF0000"/>
                </a:solidFill>
                <a:latin typeface="楷体_GB2312" pitchFamily="1" charset="-122"/>
                <a:ea typeface="楷体_GB2312" pitchFamily="1" charset="-122"/>
                <a:sym typeface="楷体_GB2312" pitchFamily="1" charset="-122"/>
              </a:rPr>
              <a:t>＝</a:t>
            </a:r>
            <a:r>
              <a:rPr lang="en-US" altLang="zh-CN" sz="20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  <a:sym typeface="Calibri" panose="020F0502020204030204" pitchFamily="34" charset="0"/>
              </a:rPr>
              <a:t>48.1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rPr>
              <a:t>%</a:t>
            </a:r>
            <a:endParaRPr lang="zh-CN" altLang="en-US" sz="2000" b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sym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r>
              <a:rPr lang="zh-CN" altLang="en-US" sz="20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      答：每月用水比原来节约了</a:t>
            </a:r>
            <a:r>
              <a:rPr lang="en-US" altLang="zh-CN" sz="20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  <a:sym typeface="Calibri" panose="020F0502020204030204" pitchFamily="34" charset="0"/>
              </a:rPr>
              <a:t>48.1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rPr>
              <a:t>%</a:t>
            </a:r>
            <a:r>
              <a:rPr lang="zh-CN" altLang="en-US" sz="20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。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295" name="直接连接符 6"/>
          <p:cNvSpPr/>
          <p:nvPr/>
        </p:nvSpPr>
        <p:spPr>
          <a:xfrm>
            <a:off x="8027988" y="682625"/>
            <a:ext cx="1587" cy="5699125"/>
          </a:xfrm>
          <a:prstGeom prst="line">
            <a:avLst/>
          </a:prstGeom>
          <a:ln w="3175" cap="flat" cmpd="sng">
            <a:solidFill>
              <a:srgbClr val="4BACC6"/>
            </a:solidFill>
            <a:prstDash val="dash"/>
            <a:miter/>
            <a:headEnd type="oval" w="med" len="med"/>
            <a:tailEnd type="diamond" w="lg" len="lg"/>
          </a:ln>
        </p:spPr>
      </p:sp>
      <p:grpSp>
        <p:nvGrpSpPr>
          <p:cNvPr id="12296" name="组合 2"/>
          <p:cNvGrpSpPr/>
          <p:nvPr/>
        </p:nvGrpSpPr>
        <p:grpSpPr>
          <a:xfrm>
            <a:off x="8101013" y="1125538"/>
            <a:ext cx="617537" cy="623887"/>
            <a:chOff x="0" y="0"/>
            <a:chExt cx="618814" cy="625079"/>
          </a:xfrm>
        </p:grpSpPr>
        <p:sp>
          <p:nvSpPr>
            <p:cNvPr id="12297" name="椭圆 9"/>
            <p:cNvSpPr/>
            <p:nvPr/>
          </p:nvSpPr>
          <p:spPr>
            <a:xfrm>
              <a:off x="0" y="0"/>
              <a:ext cx="612451" cy="612355"/>
            </a:xfrm>
            <a:prstGeom prst="ellipse">
              <a:avLst/>
            </a:prstGeom>
            <a:solidFill>
              <a:srgbClr val="F79646"/>
            </a:solidFill>
            <a:ln w="9525">
              <a:noFill/>
            </a:ln>
          </p:spPr>
          <p:txBody>
            <a:bodyPr anchor="t"/>
            <a:p>
              <a:pPr algn="ctr"/>
              <a:endParaRPr lang="zh-CN" altLang="zh-CN" sz="4400" dirty="0">
                <a:solidFill>
                  <a:srgbClr val="000000"/>
                </a:solidFill>
                <a:latin typeface="Broadway" pitchFamily="2" charset="0"/>
                <a:ea typeface="宋体" panose="02010600030101010101" pitchFamily="2" charset="-122"/>
                <a:sym typeface="Broadway" pitchFamily="2" charset="0"/>
              </a:endParaRPr>
            </a:p>
          </p:txBody>
        </p:sp>
        <p:sp>
          <p:nvSpPr>
            <p:cNvPr id="12298" name="TextBox 10"/>
            <p:cNvSpPr/>
            <p:nvPr/>
          </p:nvSpPr>
          <p:spPr>
            <a:xfrm>
              <a:off x="72714" y="9526"/>
              <a:ext cx="546100" cy="615553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r>
                <a:rPr lang="en-US" altLang="zh-CN" sz="3400" dirty="0">
                  <a:solidFill>
                    <a:schemeClr val="bg1"/>
                  </a:solidFill>
                  <a:latin typeface="Broadway" pitchFamily="2" charset="0"/>
                  <a:ea typeface="宋体" panose="02010600030101010101" pitchFamily="2" charset="-122"/>
                  <a:sym typeface="Broadway" pitchFamily="2" charset="0"/>
                </a:rPr>
                <a:t>1</a:t>
              </a:r>
              <a:endParaRPr lang="zh-CN" altLang="en-US" sz="3400" dirty="0">
                <a:solidFill>
                  <a:schemeClr val="bg1"/>
                </a:solidFill>
                <a:latin typeface="Broadway" pitchFamily="2" charset="0"/>
                <a:ea typeface="宋体" panose="02010600030101010101" pitchFamily="2" charset="-122"/>
                <a:sym typeface="Broadway" pitchFamily="2" charset="0"/>
              </a:endParaRPr>
            </a:p>
          </p:txBody>
        </p:sp>
      </p:grpSp>
      <p:sp>
        <p:nvSpPr>
          <p:cNvPr id="12299" name="TextBox 11"/>
          <p:cNvSpPr/>
          <p:nvPr/>
        </p:nvSpPr>
        <p:spPr>
          <a:xfrm>
            <a:off x="8188325" y="1844675"/>
            <a:ext cx="488950" cy="44005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2000" dirty="0">
                <a:solidFill>
                  <a:srgbClr val="00C4F0"/>
                </a:solidFill>
                <a:latin typeface="Arial" panose="020B0604020202020204" pitchFamily="34" charset="0"/>
                <a:ea typeface="宋体" panose="02010600030101010101" pitchFamily="2" charset="-122"/>
                <a:sym typeface="宋体" panose="02010600030101010101" pitchFamily="2" charset="-122"/>
              </a:rPr>
              <a:t>求一个数比另一个数多百分之几</a:t>
            </a:r>
            <a:endParaRPr lang="en-US" altLang="x-none" sz="2000" dirty="0">
              <a:solidFill>
                <a:srgbClr val="00C4F0"/>
              </a:solidFill>
              <a:latin typeface="Arial" panose="020B0604020202020204" pitchFamily="34" charset="0"/>
              <a:ea typeface="宋体" panose="02010600030101010101" pitchFamily="2" charset="-122"/>
              <a:sym typeface="Calibri" panose="020F0502020204030204" pitchFamily="34" charset="0"/>
            </a:endParaRPr>
          </a:p>
        </p:txBody>
      </p:sp>
      <p:sp>
        <p:nvSpPr>
          <p:cNvPr id="12300" name="矩形 4"/>
          <p:cNvSpPr/>
          <p:nvPr/>
        </p:nvSpPr>
        <p:spPr>
          <a:xfrm>
            <a:off x="1630363" y="1052513"/>
            <a:ext cx="2654300" cy="5048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ct val="150000"/>
              </a:lnSpc>
              <a:spcBef>
                <a:spcPts val="200"/>
              </a:spcBef>
              <a:spcAft>
                <a:spcPts val="65"/>
              </a:spcAft>
            </a:pPr>
            <a:r>
              <a:rPr lang="zh-CN" altLang="en-US" b="1" dirty="0">
                <a:solidFill>
                  <a:srgbClr val="E46C0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活学活用</a:t>
            </a:r>
            <a:endParaRPr lang="en-US" altLang="x-none" b="1" dirty="0">
              <a:solidFill>
                <a:srgbClr val="E46C0A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pic>
        <p:nvPicPr>
          <p:cNvPr id="12301" name="Picture 3" descr="D:\Teliss_Tong\Copy\定期备份\工作备份\！PPT图片及版面资源\06-PPT精选插图\04-图标\BE2B91485291AEB7B04B1F1F2B4A2632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22300" y="1052513"/>
            <a:ext cx="812800" cy="8128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2302" name="TextBox 81"/>
          <p:cNvSpPr/>
          <p:nvPr/>
        </p:nvSpPr>
        <p:spPr>
          <a:xfrm>
            <a:off x="3802063" y="396875"/>
            <a:ext cx="2663825" cy="4603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2400" b="1" dirty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探究新知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12303" name="Picture 17" descr="328002-14013012534449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4149725"/>
            <a:ext cx="1449388" cy="17732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2304" name="文本框 1"/>
          <p:cNvSpPr txBox="1"/>
          <p:nvPr/>
        </p:nvSpPr>
        <p:spPr>
          <a:xfrm>
            <a:off x="1460500" y="3435350"/>
            <a:ext cx="5008880" cy="105029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>
              <a:lnSpc>
                <a:spcPct val="130000"/>
              </a:lnSpc>
            </a:pPr>
            <a:r>
              <a:rPr lang="en-US" altLang="zh-CN" sz="2400" dirty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1.</a:t>
            </a:r>
            <a:r>
              <a:rPr lang="zh-CN" altLang="zh-CN" sz="2400" dirty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画图表示比原来增长了百分之几。</a:t>
            </a:r>
            <a:endParaRPr lang="zh-CN" altLang="zh-CN" sz="2400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>
              <a:lnSpc>
                <a:spcPct val="130000"/>
              </a:lnSpc>
            </a:pPr>
            <a:r>
              <a:rPr lang="en-US" altLang="zh-CN" sz="2400" dirty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2.</a:t>
            </a:r>
            <a:r>
              <a:rPr lang="zh-CN" altLang="en-US" sz="2400" dirty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列式解决问题</a:t>
            </a:r>
            <a:endParaRPr lang="zh-CN" altLang="en-US" sz="2400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</p:spTree>
    <p:custDataLst>
      <p:tags r:id="rId3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linds(horizontal)">
                                      <p:cBhvr>
                                        <p:cTn id="7" dur="500"/>
                                        <p:tgtEl>
                                          <p:spTgt spid="163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92" grpId="0" bldLvl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3313" name="直接连接符 19"/>
          <p:cNvSpPr/>
          <p:nvPr/>
        </p:nvSpPr>
        <p:spPr>
          <a:xfrm>
            <a:off x="111125" y="795338"/>
            <a:ext cx="1008063" cy="1587"/>
          </a:xfrm>
          <a:prstGeom prst="line">
            <a:avLst/>
          </a:prstGeom>
          <a:ln w="3175" cap="flat" cmpd="sng">
            <a:solidFill>
              <a:srgbClr val="4BACC6"/>
            </a:solidFill>
            <a:prstDash val="solid"/>
            <a:miter/>
            <a:headEnd type="diamond" w="lg" len="lg"/>
            <a:tailEnd type="none" w="med" len="med"/>
          </a:ln>
        </p:spPr>
      </p:sp>
      <p:sp>
        <p:nvSpPr>
          <p:cNvPr id="13314" name="直接连接符 21"/>
          <p:cNvSpPr/>
          <p:nvPr/>
        </p:nvSpPr>
        <p:spPr>
          <a:xfrm>
            <a:off x="898525" y="908050"/>
            <a:ext cx="7921625" cy="0"/>
          </a:xfrm>
          <a:prstGeom prst="line">
            <a:avLst/>
          </a:prstGeom>
          <a:ln w="3175" cap="flat" cmpd="sng">
            <a:solidFill>
              <a:srgbClr val="4BACC6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13315" name="直接连接符 28"/>
          <p:cNvSpPr/>
          <p:nvPr/>
        </p:nvSpPr>
        <p:spPr>
          <a:xfrm flipV="1">
            <a:off x="8820150" y="549275"/>
            <a:ext cx="0" cy="358775"/>
          </a:xfrm>
          <a:prstGeom prst="line">
            <a:avLst/>
          </a:prstGeom>
          <a:ln w="3175" cap="flat" cmpd="sng">
            <a:solidFill>
              <a:srgbClr val="4BACC6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13316" name="直接连接符 30"/>
          <p:cNvSpPr/>
          <p:nvPr/>
        </p:nvSpPr>
        <p:spPr>
          <a:xfrm flipH="1">
            <a:off x="8099425" y="549275"/>
            <a:ext cx="720725" cy="0"/>
          </a:xfrm>
          <a:prstGeom prst="line">
            <a:avLst/>
          </a:prstGeom>
          <a:ln w="3175" cap="flat" cmpd="sng">
            <a:solidFill>
              <a:srgbClr val="4BACC6"/>
            </a:solidFill>
            <a:prstDash val="solid"/>
            <a:miter/>
            <a:headEnd type="none" w="med" len="med"/>
            <a:tailEnd type="oval" w="med" len="med"/>
          </a:ln>
        </p:spPr>
      </p:sp>
      <p:sp>
        <p:nvSpPr>
          <p:cNvPr id="13317" name="TextBox 4"/>
          <p:cNvSpPr/>
          <p:nvPr/>
        </p:nvSpPr>
        <p:spPr>
          <a:xfrm>
            <a:off x="1331913" y="2132013"/>
            <a:ext cx="6264275" cy="16414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ct val="120000"/>
              </a:lnSpc>
            </a:pPr>
            <a:r>
              <a:rPr lang="en-US" altLang="zh-CN" sz="2800" b="1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  <a:sym typeface="Calibri" panose="020F0502020204030204" pitchFamily="34" charset="0"/>
              </a:rPr>
              <a:t>2. </a:t>
            </a:r>
            <a:r>
              <a:rPr lang="zh-CN" altLang="en-US" sz="2800" b="1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  <a:sym typeface="宋体" panose="02010600030101010101" pitchFamily="2" charset="-122"/>
              </a:rPr>
              <a:t>为了缓解交通拥挤的情况，沈阳市正在进行道路拓宽。团结路的路宽由原来的</a:t>
            </a:r>
            <a:r>
              <a:rPr lang="en-US" altLang="zh-CN" sz="2800" b="1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  <a:sym typeface="Calibri" panose="020F0502020204030204" pitchFamily="34" charset="0"/>
              </a:rPr>
              <a:t>12</a:t>
            </a: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rPr>
              <a:t>m</a:t>
            </a:r>
            <a:r>
              <a:rPr lang="zh-CN" altLang="en-US" sz="2800" b="1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  <a:sym typeface="宋体" panose="02010600030101010101" pitchFamily="2" charset="-122"/>
              </a:rPr>
              <a:t>增加到</a:t>
            </a:r>
            <a:r>
              <a:rPr lang="en-US" altLang="zh-CN" sz="2800" b="1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  <a:sym typeface="Calibri" panose="020F0502020204030204" pitchFamily="34" charset="0"/>
              </a:rPr>
              <a:t>18</a:t>
            </a: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rPr>
              <a:t>m</a:t>
            </a:r>
            <a:r>
              <a:rPr lang="zh-CN" altLang="en-US" sz="2800" b="1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  <a:sym typeface="宋体" panose="02010600030101010101" pitchFamily="2" charset="-122"/>
              </a:rPr>
              <a:t>，拓宽了百分之几？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17" name="TextBox 8"/>
          <p:cNvSpPr/>
          <p:nvPr/>
        </p:nvSpPr>
        <p:spPr>
          <a:xfrm>
            <a:off x="2262188" y="4367213"/>
            <a:ext cx="6048375" cy="171608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ct val="120000"/>
              </a:lnSpc>
            </a:pPr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      </a:t>
            </a:r>
            <a:r>
              <a:rPr lang="zh-CN" altLang="en-US" sz="20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（</a:t>
            </a:r>
            <a:r>
              <a:rPr lang="en-US" altLang="zh-CN" sz="20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  <a:sym typeface="Calibri" panose="020F0502020204030204" pitchFamily="34" charset="0"/>
              </a:rPr>
              <a:t>18</a:t>
            </a:r>
            <a:r>
              <a:rPr lang="zh-CN" altLang="en-US" sz="2000" b="1" dirty="0">
                <a:solidFill>
                  <a:srgbClr val="FF0000"/>
                </a:solidFill>
                <a:latin typeface="楷体_GB2312" pitchFamily="1" charset="-122"/>
                <a:ea typeface="楷体_GB2312" pitchFamily="1" charset="-122"/>
                <a:sym typeface="楷体_GB2312" pitchFamily="1" charset="-122"/>
              </a:rPr>
              <a:t>－</a:t>
            </a:r>
            <a:r>
              <a:rPr lang="en-US" altLang="zh-CN" sz="20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  <a:sym typeface="Calibri" panose="020F0502020204030204" pitchFamily="34" charset="0"/>
              </a:rPr>
              <a:t>12</a:t>
            </a:r>
            <a:r>
              <a:rPr lang="zh-CN" altLang="en-US" sz="20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）</a:t>
            </a:r>
            <a:r>
              <a:rPr lang="en-US" altLang="zh-CN" sz="2000" b="1" dirty="0">
                <a:solidFill>
                  <a:srgbClr val="FF0000"/>
                </a:solidFill>
                <a:latin typeface="楷体_GB2312" pitchFamily="1" charset="-122"/>
                <a:ea typeface="楷体_GB2312" pitchFamily="1" charset="-122"/>
                <a:sym typeface="楷体_GB2312" pitchFamily="1" charset="-122"/>
              </a:rPr>
              <a:t>÷</a:t>
            </a:r>
            <a:r>
              <a:rPr lang="en-US" altLang="zh-CN" sz="20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  <a:sym typeface="Calibri" panose="020F0502020204030204" pitchFamily="34" charset="0"/>
              </a:rPr>
              <a:t>12</a:t>
            </a:r>
            <a:endParaRPr lang="zh-CN" altLang="en-US" sz="2000" b="1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  <a:sym typeface="Calibri" panose="020F050202020403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20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      </a:t>
            </a:r>
            <a:r>
              <a:rPr lang="zh-CN" altLang="en-US" sz="2000" b="1" dirty="0">
                <a:solidFill>
                  <a:srgbClr val="FF0000"/>
                </a:solidFill>
                <a:latin typeface="楷体_GB2312" pitchFamily="1" charset="-122"/>
                <a:ea typeface="楷体_GB2312" pitchFamily="1" charset="-122"/>
                <a:sym typeface="楷体_GB2312" pitchFamily="1" charset="-122"/>
              </a:rPr>
              <a:t>＝</a:t>
            </a:r>
            <a:r>
              <a:rPr lang="en-US" altLang="zh-CN" sz="20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  <a:sym typeface="Calibri" panose="020F0502020204030204" pitchFamily="34" charset="0"/>
              </a:rPr>
              <a:t>6</a:t>
            </a:r>
            <a:r>
              <a:rPr lang="en-US" altLang="zh-CN" sz="2000" b="1" dirty="0">
                <a:solidFill>
                  <a:srgbClr val="FF0000"/>
                </a:solidFill>
                <a:latin typeface="Arial" panose="020B0604020202020204" pitchFamily="34" charset="0"/>
                <a:ea typeface="楷体_GB2312" pitchFamily="1" charset="-122"/>
              </a:rPr>
              <a:t>÷</a:t>
            </a:r>
            <a:r>
              <a:rPr lang="en-US" altLang="zh-CN" sz="20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  <a:sym typeface="Calibri" panose="020F0502020204030204" pitchFamily="34" charset="0"/>
              </a:rPr>
              <a:t>12</a:t>
            </a:r>
            <a:endParaRPr lang="zh-CN" altLang="en-US" sz="2000" b="1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  <a:sym typeface="Calibri" panose="020F050202020403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20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  <a:sym typeface="Calibri" panose="020F0502020204030204" pitchFamily="34" charset="0"/>
              </a:rPr>
              <a:t>           </a:t>
            </a:r>
            <a:r>
              <a:rPr lang="zh-CN" altLang="en-US" sz="2000" b="1" dirty="0">
                <a:solidFill>
                  <a:srgbClr val="FF0000"/>
                </a:solidFill>
                <a:latin typeface="Arial" panose="020B0604020202020204" pitchFamily="34" charset="0"/>
                <a:ea typeface="楷体_GB2312" pitchFamily="1" charset="-122"/>
              </a:rPr>
              <a:t>＝</a:t>
            </a:r>
            <a:r>
              <a:rPr lang="en-US" altLang="zh-CN" sz="20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  <a:sym typeface="Calibri" panose="020F0502020204030204" pitchFamily="34" charset="0"/>
              </a:rPr>
              <a:t>50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rPr>
              <a:t>%</a:t>
            </a:r>
            <a:endParaRPr lang="en-US" altLang="zh-CN" sz="2000" b="1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  <a:sym typeface="Calibri" panose="020F0502020204030204" pitchFamily="34" charset="0"/>
            </a:endParaRPr>
          </a:p>
          <a:p>
            <a:pPr>
              <a:lnSpc>
                <a:spcPct val="120000"/>
              </a:lnSpc>
            </a:pPr>
            <a:r>
              <a:rPr lang="zh-CN" altLang="en-US" sz="20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      答：拓宽了</a:t>
            </a:r>
            <a:r>
              <a:rPr lang="en-US" altLang="zh-CN" sz="20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  <a:sym typeface="Calibri" panose="020F0502020204030204" pitchFamily="34" charset="0"/>
              </a:rPr>
              <a:t>50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rPr>
              <a:t>%</a:t>
            </a:r>
            <a:r>
              <a:rPr lang="zh-CN" altLang="en-US" sz="20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。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3319" name="矩形 4"/>
          <p:cNvSpPr/>
          <p:nvPr/>
        </p:nvSpPr>
        <p:spPr>
          <a:xfrm>
            <a:off x="1630363" y="1052513"/>
            <a:ext cx="2654300" cy="5048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ct val="150000"/>
              </a:lnSpc>
              <a:spcBef>
                <a:spcPts val="200"/>
              </a:spcBef>
              <a:spcAft>
                <a:spcPts val="65"/>
              </a:spcAft>
            </a:pPr>
            <a:r>
              <a:rPr lang="zh-CN" altLang="en-US" b="1" dirty="0">
                <a:solidFill>
                  <a:srgbClr val="E46C0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活学活用</a:t>
            </a:r>
            <a:endParaRPr lang="en-US" altLang="x-none" b="1" dirty="0">
              <a:solidFill>
                <a:srgbClr val="E46C0A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pic>
        <p:nvPicPr>
          <p:cNvPr id="13320" name="Picture 3" descr="D:\Teliss_Tong\Copy\定期备份\工作备份\！PPT图片及版面资源\06-PPT精选插图\04-图标\BE2B91485291AEB7B04B1F1F2B4A2632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22300" y="1052513"/>
            <a:ext cx="812800" cy="8128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3321" name="直接连接符 6"/>
          <p:cNvSpPr/>
          <p:nvPr/>
        </p:nvSpPr>
        <p:spPr>
          <a:xfrm>
            <a:off x="8027988" y="682625"/>
            <a:ext cx="1587" cy="5699125"/>
          </a:xfrm>
          <a:prstGeom prst="line">
            <a:avLst/>
          </a:prstGeom>
          <a:ln w="3175" cap="flat" cmpd="sng">
            <a:solidFill>
              <a:srgbClr val="4BACC6"/>
            </a:solidFill>
            <a:prstDash val="dash"/>
            <a:miter/>
            <a:headEnd type="oval" w="med" len="med"/>
            <a:tailEnd type="diamond" w="lg" len="lg"/>
          </a:ln>
        </p:spPr>
      </p:sp>
      <p:grpSp>
        <p:nvGrpSpPr>
          <p:cNvPr id="13322" name="组合 2"/>
          <p:cNvGrpSpPr/>
          <p:nvPr/>
        </p:nvGrpSpPr>
        <p:grpSpPr>
          <a:xfrm>
            <a:off x="8101013" y="1125538"/>
            <a:ext cx="617537" cy="623887"/>
            <a:chOff x="0" y="0"/>
            <a:chExt cx="618814" cy="625079"/>
          </a:xfrm>
        </p:grpSpPr>
        <p:sp>
          <p:nvSpPr>
            <p:cNvPr id="13323" name="椭圆 9"/>
            <p:cNvSpPr/>
            <p:nvPr/>
          </p:nvSpPr>
          <p:spPr>
            <a:xfrm>
              <a:off x="0" y="0"/>
              <a:ext cx="612451" cy="612355"/>
            </a:xfrm>
            <a:prstGeom prst="ellipse">
              <a:avLst/>
            </a:prstGeom>
            <a:solidFill>
              <a:srgbClr val="F79646"/>
            </a:solidFill>
            <a:ln w="9525">
              <a:noFill/>
            </a:ln>
          </p:spPr>
          <p:txBody>
            <a:bodyPr anchor="t"/>
            <a:p>
              <a:pPr algn="ctr"/>
              <a:endParaRPr lang="zh-CN" altLang="zh-CN" sz="4400" dirty="0">
                <a:solidFill>
                  <a:srgbClr val="000000"/>
                </a:solidFill>
                <a:latin typeface="Broadway" pitchFamily="2" charset="0"/>
                <a:ea typeface="宋体" panose="02010600030101010101" pitchFamily="2" charset="-122"/>
                <a:sym typeface="Broadway" pitchFamily="2" charset="0"/>
              </a:endParaRPr>
            </a:p>
          </p:txBody>
        </p:sp>
        <p:sp>
          <p:nvSpPr>
            <p:cNvPr id="13324" name="TextBox 10"/>
            <p:cNvSpPr/>
            <p:nvPr/>
          </p:nvSpPr>
          <p:spPr>
            <a:xfrm>
              <a:off x="72714" y="9526"/>
              <a:ext cx="546100" cy="615553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r>
                <a:rPr lang="en-US" altLang="zh-CN" sz="3400" dirty="0">
                  <a:solidFill>
                    <a:schemeClr val="bg1"/>
                  </a:solidFill>
                  <a:latin typeface="Broadway" pitchFamily="2" charset="0"/>
                  <a:ea typeface="宋体" panose="02010600030101010101" pitchFamily="2" charset="-122"/>
                  <a:sym typeface="Broadway" pitchFamily="2" charset="0"/>
                </a:rPr>
                <a:t>1</a:t>
              </a:r>
              <a:endParaRPr lang="zh-CN" altLang="en-US" sz="3400" dirty="0">
                <a:solidFill>
                  <a:schemeClr val="bg1"/>
                </a:solidFill>
                <a:latin typeface="Broadway" pitchFamily="2" charset="0"/>
                <a:ea typeface="宋体" panose="02010600030101010101" pitchFamily="2" charset="-122"/>
                <a:sym typeface="Broadway" pitchFamily="2" charset="0"/>
              </a:endParaRPr>
            </a:p>
          </p:txBody>
        </p:sp>
      </p:grpSp>
      <p:sp>
        <p:nvSpPr>
          <p:cNvPr id="13325" name="TextBox 11"/>
          <p:cNvSpPr/>
          <p:nvPr/>
        </p:nvSpPr>
        <p:spPr>
          <a:xfrm>
            <a:off x="8188325" y="1844675"/>
            <a:ext cx="488950" cy="44005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2000" dirty="0">
                <a:solidFill>
                  <a:srgbClr val="00C4F0"/>
                </a:solidFill>
                <a:latin typeface="Arial" panose="020B0604020202020204" pitchFamily="34" charset="0"/>
                <a:ea typeface="宋体" panose="02010600030101010101" pitchFamily="2" charset="-122"/>
                <a:sym typeface="宋体" panose="02010600030101010101" pitchFamily="2" charset="-122"/>
              </a:rPr>
              <a:t>求一个数比另一个数多百分之几</a:t>
            </a:r>
            <a:endParaRPr lang="en-US" altLang="x-none" sz="2000" dirty="0">
              <a:solidFill>
                <a:srgbClr val="00C4F0"/>
              </a:solidFill>
              <a:latin typeface="Arial" panose="020B0604020202020204" pitchFamily="34" charset="0"/>
              <a:ea typeface="宋体" panose="02010600030101010101" pitchFamily="2" charset="-122"/>
              <a:sym typeface="Calibri" panose="020F0502020204030204" pitchFamily="34" charset="0"/>
            </a:endParaRPr>
          </a:p>
        </p:txBody>
      </p:sp>
      <p:sp>
        <p:nvSpPr>
          <p:cNvPr id="13326" name="TextBox 81"/>
          <p:cNvSpPr/>
          <p:nvPr/>
        </p:nvSpPr>
        <p:spPr>
          <a:xfrm>
            <a:off x="3802063" y="396875"/>
            <a:ext cx="2663825" cy="4603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2400" b="1" dirty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探究新知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13327" name="Picture 17" descr="2345080_115116406389_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156325" y="3282950"/>
            <a:ext cx="1793875" cy="2535238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3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linds(horizontal)">
                                      <p:cBhvr>
                                        <p:cTn id="7" dur="500"/>
                                        <p:tgtEl>
                                          <p:spTgt spid="174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7" grpId="0" bldLvl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361" name="直接连接符 19"/>
          <p:cNvSpPr/>
          <p:nvPr/>
        </p:nvSpPr>
        <p:spPr>
          <a:xfrm>
            <a:off x="111125" y="795338"/>
            <a:ext cx="1008063" cy="1587"/>
          </a:xfrm>
          <a:prstGeom prst="line">
            <a:avLst/>
          </a:prstGeom>
          <a:ln w="3175" cap="flat" cmpd="sng">
            <a:solidFill>
              <a:srgbClr val="4BACC6"/>
            </a:solidFill>
            <a:prstDash val="solid"/>
            <a:miter/>
            <a:headEnd type="diamond" w="lg" len="lg"/>
            <a:tailEnd type="none" w="med" len="med"/>
          </a:ln>
        </p:spPr>
      </p:sp>
      <p:sp>
        <p:nvSpPr>
          <p:cNvPr id="15362" name="直接连接符 21"/>
          <p:cNvSpPr/>
          <p:nvPr/>
        </p:nvSpPr>
        <p:spPr>
          <a:xfrm>
            <a:off x="898525" y="908050"/>
            <a:ext cx="7921625" cy="0"/>
          </a:xfrm>
          <a:prstGeom prst="line">
            <a:avLst/>
          </a:prstGeom>
          <a:ln w="3175" cap="flat" cmpd="sng">
            <a:solidFill>
              <a:srgbClr val="4BACC6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15363" name="直接连接符 28"/>
          <p:cNvSpPr/>
          <p:nvPr/>
        </p:nvSpPr>
        <p:spPr>
          <a:xfrm flipV="1">
            <a:off x="8820150" y="549275"/>
            <a:ext cx="0" cy="358775"/>
          </a:xfrm>
          <a:prstGeom prst="line">
            <a:avLst/>
          </a:prstGeom>
          <a:ln w="3175" cap="flat" cmpd="sng">
            <a:solidFill>
              <a:srgbClr val="4BACC6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15364" name="直接连接符 30"/>
          <p:cNvSpPr/>
          <p:nvPr/>
        </p:nvSpPr>
        <p:spPr>
          <a:xfrm flipH="1">
            <a:off x="8099425" y="549275"/>
            <a:ext cx="720725" cy="0"/>
          </a:xfrm>
          <a:prstGeom prst="line">
            <a:avLst/>
          </a:prstGeom>
          <a:ln w="3175" cap="flat" cmpd="sng">
            <a:solidFill>
              <a:srgbClr val="4BACC6"/>
            </a:solidFill>
            <a:prstDash val="solid"/>
            <a:miter/>
            <a:headEnd type="none" w="med" len="med"/>
            <a:tailEnd type="oval" w="med" len="med"/>
          </a:ln>
        </p:spPr>
      </p:sp>
      <p:sp>
        <p:nvSpPr>
          <p:cNvPr id="15365" name="TextBox 4"/>
          <p:cNvSpPr/>
          <p:nvPr/>
        </p:nvSpPr>
        <p:spPr>
          <a:xfrm>
            <a:off x="1042988" y="1555750"/>
            <a:ext cx="6842125" cy="60769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ct val="120000"/>
              </a:lnSpc>
            </a:pPr>
            <a:r>
              <a:rPr lang="en-US" altLang="zh-CN" sz="2800" b="1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  <a:sym typeface="Calibri" panose="020F0502020204030204" pitchFamily="34" charset="0"/>
              </a:rPr>
              <a:t>3. </a:t>
            </a:r>
            <a:endParaRPr lang="zh-CN" altLang="en-US" sz="2800" b="1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5366" name="TextBox 81"/>
          <p:cNvSpPr/>
          <p:nvPr/>
        </p:nvSpPr>
        <p:spPr>
          <a:xfrm>
            <a:off x="3802063" y="396875"/>
            <a:ext cx="2663825" cy="4603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2400" b="1" dirty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探究新知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5367" name="直接连接符 6"/>
          <p:cNvSpPr/>
          <p:nvPr/>
        </p:nvSpPr>
        <p:spPr>
          <a:xfrm>
            <a:off x="8027988" y="682625"/>
            <a:ext cx="1587" cy="5699125"/>
          </a:xfrm>
          <a:prstGeom prst="line">
            <a:avLst/>
          </a:prstGeom>
          <a:ln w="3175" cap="flat" cmpd="sng">
            <a:solidFill>
              <a:srgbClr val="4BACC6"/>
            </a:solidFill>
            <a:prstDash val="dash"/>
            <a:miter/>
            <a:headEnd type="oval" w="med" len="med"/>
            <a:tailEnd type="diamond" w="lg" len="lg"/>
          </a:ln>
        </p:spPr>
      </p:sp>
      <p:grpSp>
        <p:nvGrpSpPr>
          <p:cNvPr id="15368" name="组合 2"/>
          <p:cNvGrpSpPr/>
          <p:nvPr/>
        </p:nvGrpSpPr>
        <p:grpSpPr>
          <a:xfrm>
            <a:off x="8101013" y="1125538"/>
            <a:ext cx="617537" cy="623887"/>
            <a:chOff x="0" y="0"/>
            <a:chExt cx="618814" cy="625079"/>
          </a:xfrm>
        </p:grpSpPr>
        <p:sp>
          <p:nvSpPr>
            <p:cNvPr id="15369" name="椭圆 9"/>
            <p:cNvSpPr/>
            <p:nvPr/>
          </p:nvSpPr>
          <p:spPr>
            <a:xfrm>
              <a:off x="0" y="0"/>
              <a:ext cx="612451" cy="612355"/>
            </a:xfrm>
            <a:prstGeom prst="ellipse">
              <a:avLst/>
            </a:prstGeom>
            <a:solidFill>
              <a:srgbClr val="F79646"/>
            </a:solidFill>
            <a:ln w="9525">
              <a:noFill/>
            </a:ln>
          </p:spPr>
          <p:txBody>
            <a:bodyPr anchor="t"/>
            <a:p>
              <a:pPr algn="ctr"/>
              <a:endParaRPr lang="zh-CN" altLang="zh-CN" sz="4400" dirty="0">
                <a:solidFill>
                  <a:srgbClr val="000000"/>
                </a:solidFill>
                <a:latin typeface="Broadway" pitchFamily="2" charset="0"/>
                <a:ea typeface="宋体" panose="02010600030101010101" pitchFamily="2" charset="-122"/>
                <a:sym typeface="Broadway" pitchFamily="2" charset="0"/>
              </a:endParaRPr>
            </a:p>
          </p:txBody>
        </p:sp>
        <p:sp>
          <p:nvSpPr>
            <p:cNvPr id="15370" name="TextBox 10"/>
            <p:cNvSpPr/>
            <p:nvPr/>
          </p:nvSpPr>
          <p:spPr>
            <a:xfrm>
              <a:off x="72714" y="9526"/>
              <a:ext cx="546100" cy="615553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r>
                <a:rPr lang="en-US" altLang="zh-CN" sz="3400" dirty="0">
                  <a:solidFill>
                    <a:schemeClr val="bg1"/>
                  </a:solidFill>
                  <a:latin typeface="Broadway" pitchFamily="2" charset="0"/>
                  <a:ea typeface="宋体" panose="02010600030101010101" pitchFamily="2" charset="-122"/>
                  <a:sym typeface="Broadway" pitchFamily="2" charset="0"/>
                </a:rPr>
                <a:t>1</a:t>
              </a:r>
              <a:endParaRPr lang="zh-CN" altLang="en-US" sz="3400" dirty="0">
                <a:solidFill>
                  <a:schemeClr val="bg1"/>
                </a:solidFill>
                <a:latin typeface="Broadway" pitchFamily="2" charset="0"/>
                <a:ea typeface="宋体" panose="02010600030101010101" pitchFamily="2" charset="-122"/>
                <a:sym typeface="Broadway" pitchFamily="2" charset="0"/>
              </a:endParaRPr>
            </a:p>
          </p:txBody>
        </p:sp>
      </p:grpSp>
      <p:sp>
        <p:nvSpPr>
          <p:cNvPr id="15371" name="TextBox 11"/>
          <p:cNvSpPr/>
          <p:nvPr/>
        </p:nvSpPr>
        <p:spPr>
          <a:xfrm>
            <a:off x="8188325" y="1844675"/>
            <a:ext cx="488950" cy="44005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2000" dirty="0">
                <a:solidFill>
                  <a:srgbClr val="00C4F0"/>
                </a:solidFill>
                <a:latin typeface="Arial" panose="020B0604020202020204" pitchFamily="34" charset="0"/>
                <a:ea typeface="宋体" panose="02010600030101010101" pitchFamily="2" charset="-122"/>
                <a:sym typeface="宋体" panose="02010600030101010101" pitchFamily="2" charset="-122"/>
              </a:rPr>
              <a:t>求一个数比另一个数多百分之几</a:t>
            </a:r>
            <a:endParaRPr lang="en-US" altLang="x-none" sz="2000" dirty="0">
              <a:solidFill>
                <a:srgbClr val="00C4F0"/>
              </a:solidFill>
              <a:latin typeface="Arial" panose="020B0604020202020204" pitchFamily="34" charset="0"/>
              <a:ea typeface="宋体" panose="02010600030101010101" pitchFamily="2" charset="-122"/>
              <a:sym typeface="Calibri" panose="020F0502020204030204" pitchFamily="34" charset="0"/>
            </a:endParaRPr>
          </a:p>
        </p:txBody>
      </p:sp>
      <p:sp>
        <p:nvSpPr>
          <p:cNvPr id="15372" name="矩形 4"/>
          <p:cNvSpPr/>
          <p:nvPr/>
        </p:nvSpPr>
        <p:spPr>
          <a:xfrm>
            <a:off x="1692275" y="908050"/>
            <a:ext cx="2654300" cy="5048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ct val="150000"/>
              </a:lnSpc>
              <a:spcBef>
                <a:spcPts val="200"/>
              </a:spcBef>
              <a:spcAft>
                <a:spcPts val="65"/>
              </a:spcAft>
            </a:pPr>
            <a:r>
              <a:rPr lang="zh-CN" altLang="en-US" b="1" dirty="0">
                <a:solidFill>
                  <a:srgbClr val="E46C0A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活学活用</a:t>
            </a:r>
            <a:endParaRPr lang="en-US" altLang="x-none" b="1" dirty="0">
              <a:solidFill>
                <a:srgbClr val="E46C0A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pic>
        <p:nvPicPr>
          <p:cNvPr id="15373" name="Picture 3" descr="D:\Teliss_Tong\Copy\定期备份\工作备份\！PPT图片及版面资源\06-PPT精选插图\04-图标\BE2B91485291AEB7B04B1F1F2B4A2632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22300" y="1052513"/>
            <a:ext cx="812800" cy="8128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5374" name="Picture 20" descr="1180343_080621091_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68313" y="4508500"/>
            <a:ext cx="987425" cy="17113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5375" name="Picture 22" descr="96b1OOOPIC20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76850" y="4238625"/>
            <a:ext cx="1981200" cy="19812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5376" name="Picture 34" descr="8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29995" y="1052830"/>
            <a:ext cx="6157913" cy="28987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4362" name="TextBox 31"/>
          <p:cNvSpPr/>
          <p:nvPr/>
        </p:nvSpPr>
        <p:spPr>
          <a:xfrm>
            <a:off x="1411288" y="4464050"/>
            <a:ext cx="5976937" cy="19177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ct val="120000"/>
              </a:lnSpc>
            </a:pPr>
            <a:r>
              <a:rPr lang="en-US" altLang="x-none" sz="2000" b="1" dirty="0">
                <a:solidFill>
                  <a:srgbClr val="FF0000"/>
                </a:solidFill>
                <a:latin typeface="楷体_GB2312" pitchFamily="1" charset="-122"/>
                <a:ea typeface="楷体_GB2312" pitchFamily="1" charset="-122"/>
                <a:sym typeface="楷体_GB2312" pitchFamily="1" charset="-122"/>
              </a:rPr>
              <a:t>       </a:t>
            </a:r>
            <a:r>
              <a:rPr lang="en-US" altLang="x-none" sz="20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(</a:t>
            </a:r>
            <a:r>
              <a:rPr lang="en-US" altLang="x-none" sz="20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  <a:sym typeface="Calibri" panose="020F0502020204030204" pitchFamily="34" charset="0"/>
              </a:rPr>
              <a:t>14</a:t>
            </a:r>
            <a:r>
              <a:rPr lang="zh-CN" altLang="en-US" sz="2000" b="1" dirty="0">
                <a:solidFill>
                  <a:srgbClr val="FF0000"/>
                </a:solidFill>
                <a:latin typeface="Arial" panose="020B0604020202020204" pitchFamily="34" charset="0"/>
                <a:ea typeface="楷体_GB2312" pitchFamily="1" charset="-122"/>
              </a:rPr>
              <a:t>－</a:t>
            </a:r>
            <a:r>
              <a:rPr lang="en-US" altLang="x-none" sz="20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  <a:sym typeface="Calibri" panose="020F0502020204030204" pitchFamily="34" charset="0"/>
              </a:rPr>
              <a:t>12</a:t>
            </a:r>
            <a:r>
              <a:rPr lang="en-US" altLang="x-none" sz="20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)</a:t>
            </a:r>
            <a:r>
              <a:rPr lang="en-US" altLang="x-none" sz="2000" b="1" dirty="0">
                <a:solidFill>
                  <a:srgbClr val="FF0000"/>
                </a:solidFill>
                <a:latin typeface="Arial" panose="020B0604020202020204" pitchFamily="34" charset="0"/>
                <a:ea typeface="楷体_GB2312" pitchFamily="1" charset="-122"/>
              </a:rPr>
              <a:t>÷</a:t>
            </a:r>
            <a:r>
              <a:rPr lang="en-US" altLang="x-none" sz="20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  <a:sym typeface="Calibri" panose="020F0502020204030204" pitchFamily="34" charset="0"/>
              </a:rPr>
              <a:t>12</a:t>
            </a:r>
            <a:endParaRPr lang="zh-CN" altLang="en-US" sz="2000" b="1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  <a:sym typeface="Calibri" panose="020F050202020403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x-none" sz="20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  <a:sym typeface="Calibri" panose="020F0502020204030204" pitchFamily="34" charset="0"/>
              </a:rPr>
              <a:t>       </a:t>
            </a:r>
            <a:r>
              <a:rPr lang="zh-CN" altLang="en-US" sz="2000" b="1" dirty="0">
                <a:solidFill>
                  <a:srgbClr val="FF0000"/>
                </a:solidFill>
                <a:latin typeface="楷体_GB2312" pitchFamily="1" charset="-122"/>
                <a:ea typeface="楷体_GB2312" pitchFamily="1" charset="-122"/>
                <a:sym typeface="楷体_GB2312" pitchFamily="1" charset="-122"/>
              </a:rPr>
              <a:t>＝</a:t>
            </a:r>
            <a:r>
              <a:rPr lang="en-US" altLang="x-none" sz="20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  <a:sym typeface="Calibri" panose="020F0502020204030204" pitchFamily="34" charset="0"/>
              </a:rPr>
              <a:t>2</a:t>
            </a:r>
            <a:r>
              <a:rPr lang="en-US" altLang="x-none" sz="2000" b="1" dirty="0">
                <a:solidFill>
                  <a:srgbClr val="FF0000"/>
                </a:solidFill>
                <a:latin typeface="Arial" panose="020B0604020202020204" pitchFamily="34" charset="0"/>
                <a:ea typeface="楷体_GB2312" pitchFamily="1" charset="-122"/>
              </a:rPr>
              <a:t>÷</a:t>
            </a:r>
            <a:r>
              <a:rPr lang="en-US" altLang="x-none" sz="20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  <a:sym typeface="Calibri" panose="020F0502020204030204" pitchFamily="34" charset="0"/>
              </a:rPr>
              <a:t>12</a:t>
            </a:r>
            <a:endParaRPr lang="zh-CN" altLang="en-US" sz="2000" b="1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  <a:sym typeface="Calibri" panose="020F0502020204030204" pitchFamily="34" charset="0"/>
            </a:endParaRPr>
          </a:p>
          <a:p>
            <a:pPr>
              <a:lnSpc>
                <a:spcPct val="120000"/>
              </a:lnSpc>
            </a:pPr>
            <a:r>
              <a:rPr lang="zh-CN" altLang="en-US" sz="20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  <a:sym typeface="宋体" panose="02010600030101010101" pitchFamily="2" charset="-122"/>
              </a:rPr>
              <a:t>       </a:t>
            </a:r>
            <a:r>
              <a:rPr lang="zh-CN" altLang="en-US" sz="2000" b="1" dirty="0">
                <a:solidFill>
                  <a:srgbClr val="FF0000"/>
                </a:solidFill>
                <a:latin typeface="楷体_GB2312" pitchFamily="1" charset="-122"/>
                <a:ea typeface="楷体_GB2312" pitchFamily="1" charset="-122"/>
                <a:sym typeface="楷体_GB2312" pitchFamily="1" charset="-122"/>
              </a:rPr>
              <a:t>≈</a:t>
            </a:r>
            <a:r>
              <a:rPr lang="en-US" altLang="x-none" sz="20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  <a:sym typeface="Calibri" panose="020F0502020204030204" pitchFamily="34" charset="0"/>
              </a:rPr>
              <a:t>0.167</a:t>
            </a:r>
            <a:endParaRPr lang="zh-CN" altLang="en-US" sz="2000" b="1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  <a:sym typeface="Calibri" panose="020F050202020403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x-none" sz="20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  <a:sym typeface="Calibri" panose="020F0502020204030204" pitchFamily="34" charset="0"/>
              </a:rPr>
              <a:t>       </a:t>
            </a:r>
            <a:r>
              <a:rPr lang="zh-CN" altLang="en-US" sz="2000" b="1" dirty="0">
                <a:solidFill>
                  <a:srgbClr val="FF0000"/>
                </a:solidFill>
                <a:latin typeface="Arial" panose="020B0604020202020204" pitchFamily="34" charset="0"/>
                <a:ea typeface="楷体_GB2312" pitchFamily="1" charset="-122"/>
              </a:rPr>
              <a:t>＝</a:t>
            </a:r>
            <a:r>
              <a:rPr lang="en-US" altLang="x-none" sz="20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  <a:sym typeface="Calibri" panose="020F0502020204030204" pitchFamily="34" charset="0"/>
              </a:rPr>
              <a:t>16.7</a:t>
            </a:r>
            <a:r>
              <a:rPr lang="en-US" altLang="x-none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rPr>
              <a:t>%</a:t>
            </a:r>
            <a:endParaRPr lang="en-US" altLang="x-none" sz="20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0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答：实际造林比原计划增加了</a:t>
            </a:r>
            <a:r>
              <a:rPr lang="en-US" altLang="x-none" sz="20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  <a:sym typeface="Calibri" panose="020F0502020204030204" pitchFamily="34" charset="0"/>
              </a:rPr>
              <a:t>16.7</a:t>
            </a:r>
            <a:r>
              <a:rPr lang="en-US" altLang="x-none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Times New Roman" panose="02020603050405020304" pitchFamily="18" charset="0"/>
              </a:rPr>
              <a:t>%</a:t>
            </a:r>
            <a:r>
              <a:rPr lang="zh-CN" altLang="en-US" sz="20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。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  <p:custDataLst>
      <p:tags r:id="rId5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linds(horizontal)">
                                      <p:cBhvr>
                                        <p:cTn id="7" dur="500"/>
                                        <p:tgtEl>
                                          <p:spTgt spid="14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62" grpId="0" bldLvl="0"/>
    </p:bldLst>
  </p:timing>
</p:sld>
</file>

<file path=ppt/tags/tag1.xml><?xml version="1.0" encoding="utf-8"?>
<p:tagLst xmlns:p="http://schemas.openxmlformats.org/presentationml/2006/main">
  <p:tag name="KSO_WM_TEMPLATE_CATEGORY" val="custom"/>
  <p:tag name="KSO_WM_TEMPLATE_INDEX" val="103"/>
</p:tagLst>
</file>

<file path=ppt/tags/tag10.xml><?xml version="1.0" encoding="utf-8"?>
<p:tagLst xmlns:p="http://schemas.openxmlformats.org/presentationml/2006/main">
  <p:tag name="KSO_WM_TEMPLATE_CATEGORY" val="custom"/>
  <p:tag name="KSO_WM_TEMPLATE_INDEX" val="103"/>
</p:tagLst>
</file>

<file path=ppt/tags/tag11.xml><?xml version="1.0" encoding="utf-8"?>
<p:tagLst xmlns:p="http://schemas.openxmlformats.org/presentationml/2006/main">
  <p:tag name="KSO_WM_TEMPLATE_CATEGORY" val="custom"/>
  <p:tag name="KSO_WM_TEMPLATE_INDEX" val="103"/>
</p:tagLst>
</file>

<file path=ppt/tags/tag12.xml><?xml version="1.0" encoding="utf-8"?>
<p:tagLst xmlns:p="http://schemas.openxmlformats.org/presentationml/2006/main">
  <p:tag name="KSO_WM_TEMPLATE_CATEGORY" val="custom"/>
  <p:tag name="KSO_WM_TEMPLATE_INDEX" val="103"/>
</p:tagLst>
</file>

<file path=ppt/tags/tag2.xml><?xml version="1.0" encoding="utf-8"?>
<p:tagLst xmlns:p="http://schemas.openxmlformats.org/presentationml/2006/main">
  <p:tag name="KSO_WM_TEMPLATE_CATEGORY" val="custom"/>
  <p:tag name="KSO_WM_TEMPLATE_INDEX" val="103"/>
</p:tagLst>
</file>

<file path=ppt/tags/tag3.xml><?xml version="1.0" encoding="utf-8"?>
<p:tagLst xmlns:p="http://schemas.openxmlformats.org/presentationml/2006/main">
  <p:tag name="KSO_WM_TEMPLATE_CATEGORY" val="custom"/>
  <p:tag name="KSO_WM_TEMPLATE_INDEX" val="103"/>
</p:tagLst>
</file>

<file path=ppt/tags/tag4.xml><?xml version="1.0" encoding="utf-8"?>
<p:tagLst xmlns:p="http://schemas.openxmlformats.org/presentationml/2006/main">
  <p:tag name="KSO_WM_TEMPLATE_CATEGORY" val="custom"/>
  <p:tag name="KSO_WM_TEMPLATE_INDEX" val="103"/>
</p:tagLst>
</file>

<file path=ppt/tags/tag5.xml><?xml version="1.0" encoding="utf-8"?>
<p:tagLst xmlns:p="http://schemas.openxmlformats.org/presentationml/2006/main">
  <p:tag name="KSO_WM_TEMPLATE_CATEGORY" val="custom"/>
  <p:tag name="KSO_WM_TEMPLATE_INDEX" val="103"/>
</p:tagLst>
</file>

<file path=ppt/tags/tag6.xml><?xml version="1.0" encoding="utf-8"?>
<p:tagLst xmlns:p="http://schemas.openxmlformats.org/presentationml/2006/main">
  <p:tag name="KSO_WM_TEMPLATE_CATEGORY" val="custom"/>
  <p:tag name="KSO_WM_TEMPLATE_INDEX" val="103"/>
</p:tagLst>
</file>

<file path=ppt/tags/tag7.xml><?xml version="1.0" encoding="utf-8"?>
<p:tagLst xmlns:p="http://schemas.openxmlformats.org/presentationml/2006/main">
  <p:tag name="KSO_WM_TEMPLATE_CATEGORY" val="custom"/>
  <p:tag name="KSO_WM_TEMPLATE_INDEX" val="103"/>
</p:tagLst>
</file>

<file path=ppt/tags/tag8.xml><?xml version="1.0" encoding="utf-8"?>
<p:tagLst xmlns:p="http://schemas.openxmlformats.org/presentationml/2006/main">
  <p:tag name="KSO_WM_TEMPLATE_CATEGORY" val="custom"/>
  <p:tag name="KSO_WM_TEMPLATE_INDEX" val="103"/>
</p:tagLst>
</file>

<file path=ppt/tags/tag9.xml><?xml version="1.0" encoding="utf-8"?>
<p:tagLst xmlns:p="http://schemas.openxmlformats.org/presentationml/2006/main">
  <p:tag name="KSO_WM_TEMPLATE_CATEGORY" val="custom"/>
  <p:tag name="KSO_WM_TEMPLATE_INDEX" val="103"/>
</p:tagLst>
</file>

<file path=ppt/theme/theme1.xml><?xml version="1.0" encoding="utf-8"?>
<a:theme xmlns:a="http://schemas.openxmlformats.org/drawingml/2006/main" name="A000120140530A99PPBG">
  <a:themeElements>
    <a:clrScheme name="自定义 1">
      <a:dk1>
        <a:srgbClr val="3F3F3F"/>
      </a:dk1>
      <a:lt1>
        <a:sysClr val="window" lastClr="FFFFFF"/>
      </a:lt1>
      <a:dk2>
        <a:srgbClr val="3F3F3F"/>
      </a:dk2>
      <a:lt2>
        <a:srgbClr val="FFFFFF"/>
      </a:lt2>
      <a:accent1>
        <a:srgbClr val="869D59"/>
      </a:accent1>
      <a:accent2>
        <a:srgbClr val="B4B75C"/>
      </a:accent2>
      <a:accent3>
        <a:srgbClr val="6E9671"/>
      </a:accent3>
      <a:accent4>
        <a:srgbClr val="555835"/>
      </a:accent4>
      <a:accent5>
        <a:srgbClr val="236B5F"/>
      </a:accent5>
      <a:accent6>
        <a:srgbClr val="FFC000"/>
      </a:accent6>
      <a:hlink>
        <a:srgbClr val="0070C0"/>
      </a:hlink>
      <a:folHlink>
        <a:srgbClr val="7F7F7F"/>
      </a:folHlink>
    </a:clrScheme>
    <a:fontScheme name="自定义 39">
      <a:majorFont>
        <a:latin typeface="Arial"/>
        <a:ea typeface="黑体"/>
        <a:cs typeface=""/>
      </a:majorFont>
      <a:minorFont>
        <a:latin typeface="Arial"/>
        <a:ea typeface="黑体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rtlCol="0">
        <a:spAutoFit/>
      </a:bodyPr>
      <a:lstStyle>
        <a:defPPr>
          <a:lnSpc>
            <a:spcPct val="130000"/>
          </a:lnSpc>
          <a:defRPr sz="1400" dirty="0" smtClean="0">
            <a:latin typeface="Arial" panose="020B0604020202020204" pitchFamily="34" charset="0"/>
            <a:ea typeface="微软雅黑" panose="020B0503020204020204" pitchFamily="34" charset="-122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A000120140530A99PPBG">
  <a:themeElements>
    <a:clrScheme name="自定义 1">
      <a:dk1>
        <a:srgbClr val="3F3F3F"/>
      </a:dk1>
      <a:lt1>
        <a:sysClr val="window" lastClr="FFFFFF"/>
      </a:lt1>
      <a:dk2>
        <a:srgbClr val="3F3F3F"/>
      </a:dk2>
      <a:lt2>
        <a:srgbClr val="FFFFFF"/>
      </a:lt2>
      <a:accent1>
        <a:srgbClr val="869D59"/>
      </a:accent1>
      <a:accent2>
        <a:srgbClr val="B4B75C"/>
      </a:accent2>
      <a:accent3>
        <a:srgbClr val="6E9671"/>
      </a:accent3>
      <a:accent4>
        <a:srgbClr val="555835"/>
      </a:accent4>
      <a:accent5>
        <a:srgbClr val="236B5F"/>
      </a:accent5>
      <a:accent6>
        <a:srgbClr val="FFC000"/>
      </a:accent6>
      <a:hlink>
        <a:srgbClr val="0070C0"/>
      </a:hlink>
      <a:folHlink>
        <a:srgbClr val="7F7F7F"/>
      </a:folHlink>
    </a:clrScheme>
    <a:fontScheme name="自定义 39">
      <a:majorFont>
        <a:latin typeface="Arial"/>
        <a:ea typeface="黑体"/>
        <a:cs typeface=""/>
      </a:majorFont>
      <a:minorFont>
        <a:latin typeface="Arial"/>
        <a:ea typeface="黑体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rtlCol="0">
        <a:spAutoFit/>
      </a:bodyPr>
      <a:lstStyle>
        <a:defPPr>
          <a:lnSpc>
            <a:spcPct val="130000"/>
          </a:lnSpc>
          <a:defRPr sz="1400" dirty="0" smtClean="0">
            <a:latin typeface="Arial" panose="020B0604020202020204" pitchFamily="34" charset="0"/>
            <a:ea typeface="微软雅黑" panose="020B0503020204020204" pitchFamily="34" charset="-122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1149</Words>
  <Application>WPS 演示</Application>
  <PresentationFormat>全屏显示(4:3)</PresentationFormat>
  <Paragraphs>158</Paragraphs>
  <Slides>12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19</vt:i4>
      </vt:variant>
      <vt:variant>
        <vt:lpstr>主题</vt:lpstr>
      </vt:variant>
      <vt:variant>
        <vt:i4>2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34" baseType="lpstr">
      <vt:lpstr>Arial</vt:lpstr>
      <vt:lpstr>宋体</vt:lpstr>
      <vt:lpstr>Wingdings</vt:lpstr>
      <vt:lpstr>Calibri</vt:lpstr>
      <vt:lpstr>微软雅黑</vt:lpstr>
      <vt:lpstr>Broadway</vt:lpstr>
      <vt:lpstr>楷体_GB2312</vt:lpstr>
      <vt:lpstr>Comic Sans MS</vt:lpstr>
      <vt:lpstr>Times New Roman</vt:lpstr>
      <vt:lpstr>新宋体</vt:lpstr>
      <vt:lpstr>Arial Unicode MS</vt:lpstr>
      <vt:lpstr>Segoe Print</vt:lpstr>
      <vt:lpstr>Wingdings 2</vt:lpstr>
      <vt:lpstr>Wingdings</vt:lpstr>
      <vt:lpstr>黑体</vt:lpstr>
      <vt:lpstr>叶根友毛笔行书2.0版</vt:lpstr>
      <vt:lpstr>DotumChe</vt:lpstr>
      <vt:lpstr>Meiryo</vt:lpstr>
      <vt:lpstr>Microsoft JhengHei</vt:lpstr>
      <vt:lpstr>A000120140530A99PPBG</vt:lpstr>
      <vt:lpstr>1_A000120140530A99PPBG</vt:lpstr>
      <vt:lpstr>Equation.KSEE3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Administrator</dc:creator>
  <cp:lastModifiedBy>帅气小丑</cp:lastModifiedBy>
  <cp:revision>48</cp:revision>
  <dcterms:created xsi:type="dcterms:W3CDTF">2017-10-29T11:23:12Z</dcterms:created>
  <dcterms:modified xsi:type="dcterms:W3CDTF">2017-11-01T06:33:55Z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2052-10.1.0.6930</vt:lpwstr>
  </property>
</Properties>
</file>